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9" r:id="rId4"/>
    <p:sldId id="258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882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772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36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17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974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06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765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161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555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604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394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16C93-C026-4154-8D11-E82658C30D0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8FEE9-3866-440D-B843-923E19F86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550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7150" y="1147762"/>
            <a:ext cx="44577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116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69" y="0"/>
            <a:ext cx="3168396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304" y="0"/>
            <a:ext cx="316839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14818" y="2651451"/>
            <a:ext cx="2089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Amber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79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468" y="0"/>
            <a:ext cx="478506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0477" y="1329728"/>
            <a:ext cx="1967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Vinnie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4886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343" y="0"/>
            <a:ext cx="30861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900" y="0"/>
            <a:ext cx="30861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214" y="0"/>
            <a:ext cx="30861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861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984340" y="340513"/>
            <a:ext cx="1563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Luna</a:t>
            </a:r>
            <a:endParaRPr 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79008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979" y="1066953"/>
            <a:ext cx="1192595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Jaxon and Jack W</a:t>
            </a:r>
          </a:p>
          <a:p>
            <a:pPr algn="ctr"/>
            <a:endParaRPr lang="en-US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Sponsored 10k hike with cubs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With money going to charity to support the families and the elderly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9688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Simmons</dc:creator>
  <cp:lastModifiedBy>B Simmons</cp:lastModifiedBy>
  <cp:revision>2</cp:revision>
  <dcterms:created xsi:type="dcterms:W3CDTF">2024-11-15T12:34:38Z</dcterms:created>
  <dcterms:modified xsi:type="dcterms:W3CDTF">2024-11-15T12:37:36Z</dcterms:modified>
</cp:coreProperties>
</file>