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19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1C2C4D-7607-F0C1-F6C9-4C2D940B28E9}" v="21" dt="2024-03-07T10:37:40.7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4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Vass" userId="S::dvass@gbjs.co.uk::39343b3c-0f04-4104-ae1d-7fb86c02ad2f" providerId="AD" clId="Web-{63F606AB-09A3-0D02-2D2C-375A00047886}"/>
    <pc:docChg chg="modSld">
      <pc:chgData name="Miss Vass" userId="S::dvass@gbjs.co.uk::39343b3c-0f04-4104-ae1d-7fb86c02ad2f" providerId="AD" clId="Web-{63F606AB-09A3-0D02-2D2C-375A00047886}" dt="2023-02-01T16:28:29.132" v="1015" actId="1076"/>
      <pc:docMkLst>
        <pc:docMk/>
      </pc:docMkLst>
      <pc:sldChg chg="addSp delSp modSp modNotes">
        <pc:chgData name="Miss Vass" userId="S::dvass@gbjs.co.uk::39343b3c-0f04-4104-ae1d-7fb86c02ad2f" providerId="AD" clId="Web-{63F606AB-09A3-0D02-2D2C-375A00047886}" dt="2023-02-01T16:28:29.132" v="1015" actId="1076"/>
        <pc:sldMkLst>
          <pc:docMk/>
          <pc:sldMk cId="3254155559" sldId="259"/>
        </pc:sldMkLst>
        <pc:spChg chg="del mod">
          <ac:chgData name="Miss Vass" userId="S::dvass@gbjs.co.uk::39343b3c-0f04-4104-ae1d-7fb86c02ad2f" providerId="AD" clId="Web-{63F606AB-09A3-0D02-2D2C-375A00047886}" dt="2023-02-01T15:49:33.730" v="3"/>
          <ac:spMkLst>
            <pc:docMk/>
            <pc:sldMk cId="3254155559" sldId="259"/>
            <ac:spMk id="2" creationId="{55F5BCAF-80D9-8F80-28AE-B44D5587213D}"/>
          </ac:spMkLst>
        </pc:spChg>
        <pc:spChg chg="del">
          <ac:chgData name="Miss Vass" userId="S::dvass@gbjs.co.uk::39343b3c-0f04-4104-ae1d-7fb86c02ad2f" providerId="AD" clId="Web-{63F606AB-09A3-0D02-2D2C-375A00047886}" dt="2023-02-01T15:49:32.730" v="2"/>
          <ac:spMkLst>
            <pc:docMk/>
            <pc:sldMk cId="3254155559" sldId="259"/>
            <ac:spMk id="3" creationId="{A3ADDFB2-E0CF-AA0C-1AA7-DC22BAFEE019}"/>
          </ac:spMkLst>
        </pc:spChg>
        <pc:spChg chg="add mod">
          <ac:chgData name="Miss Vass" userId="S::dvass@gbjs.co.uk::39343b3c-0f04-4104-ae1d-7fb86c02ad2f" providerId="AD" clId="Web-{63F606AB-09A3-0D02-2D2C-375A00047886}" dt="2023-02-01T16:27:39.568" v="1012" actId="20577"/>
          <ac:spMkLst>
            <pc:docMk/>
            <pc:sldMk cId="3254155559" sldId="259"/>
            <ac:spMk id="5" creationId="{53A4FAF2-A819-7CC4-27C4-C7081EB15F06}"/>
          </ac:spMkLst>
        </pc:spChg>
        <pc:spChg chg="add mod">
          <ac:chgData name="Miss Vass" userId="S::dvass@gbjs.co.uk::39343b3c-0f04-4104-ae1d-7fb86c02ad2f" providerId="AD" clId="Web-{63F606AB-09A3-0D02-2D2C-375A00047886}" dt="2023-02-01T16:01:03.419" v="164" actId="14100"/>
          <ac:spMkLst>
            <pc:docMk/>
            <pc:sldMk cId="3254155559" sldId="259"/>
            <ac:spMk id="6" creationId="{54992242-C04D-D367-4577-C2B1EAF0AA9F}"/>
          </ac:spMkLst>
        </pc:spChg>
        <pc:spChg chg="add del mod ord">
          <ac:chgData name="Miss Vass" userId="S::dvass@gbjs.co.uk::39343b3c-0f04-4104-ae1d-7fb86c02ad2f" providerId="AD" clId="Web-{63F606AB-09A3-0D02-2D2C-375A00047886}" dt="2023-02-01T16:02:13.186" v="171"/>
          <ac:spMkLst>
            <pc:docMk/>
            <pc:sldMk cId="3254155559" sldId="259"/>
            <ac:spMk id="8" creationId="{2A3829DF-8E38-B67A-D02D-D49B8859AFD3}"/>
          </ac:spMkLst>
        </pc:spChg>
        <pc:spChg chg="add mod ord">
          <ac:chgData name="Miss Vass" userId="S::dvass@gbjs.co.uk::39343b3c-0f04-4104-ae1d-7fb86c02ad2f" providerId="AD" clId="Web-{63F606AB-09A3-0D02-2D2C-375A00047886}" dt="2023-02-01T16:01:21.263" v="169" actId="14100"/>
          <ac:spMkLst>
            <pc:docMk/>
            <pc:sldMk cId="3254155559" sldId="259"/>
            <ac:spMk id="9" creationId="{B07D32C8-7EC2-2FFE-AF05-77425E25A07C}"/>
          </ac:spMkLst>
        </pc:spChg>
        <pc:spChg chg="add mod ord">
          <ac:chgData name="Miss Vass" userId="S::dvass@gbjs.co.uk::39343b3c-0f04-4104-ae1d-7fb86c02ad2f" providerId="AD" clId="Web-{63F606AB-09A3-0D02-2D2C-375A00047886}" dt="2023-02-01T16:01:14.794" v="168" actId="14100"/>
          <ac:spMkLst>
            <pc:docMk/>
            <pc:sldMk cId="3254155559" sldId="259"/>
            <ac:spMk id="10" creationId="{E9539ACC-180F-9CE9-6FA1-C9149107BBD7}"/>
          </ac:spMkLst>
        </pc:spChg>
        <pc:spChg chg="add mod ord">
          <ac:chgData name="Miss Vass" userId="S::dvass@gbjs.co.uk::39343b3c-0f04-4104-ae1d-7fb86c02ad2f" providerId="AD" clId="Web-{63F606AB-09A3-0D02-2D2C-375A00047886}" dt="2023-02-01T16:01:10.107" v="166" actId="14100"/>
          <ac:spMkLst>
            <pc:docMk/>
            <pc:sldMk cId="3254155559" sldId="259"/>
            <ac:spMk id="11" creationId="{E2CE1E1C-5175-8A6E-F950-D77817D2EC15}"/>
          </ac:spMkLst>
        </pc:spChg>
        <pc:spChg chg="add mod">
          <ac:chgData name="Miss Vass" userId="S::dvass@gbjs.co.uk::39343b3c-0f04-4104-ae1d-7fb86c02ad2f" providerId="AD" clId="Web-{63F606AB-09A3-0D02-2D2C-375A00047886}" dt="2023-02-01T16:00:58.981" v="162" actId="1076"/>
          <ac:spMkLst>
            <pc:docMk/>
            <pc:sldMk cId="3254155559" sldId="259"/>
            <ac:spMk id="12" creationId="{D55DC24E-F2E3-0448-AF52-CADCE56A33F6}"/>
          </ac:spMkLst>
        </pc:spChg>
        <pc:spChg chg="add mod">
          <ac:chgData name="Miss Vass" userId="S::dvass@gbjs.co.uk::39343b3c-0f04-4104-ae1d-7fb86c02ad2f" providerId="AD" clId="Web-{63F606AB-09A3-0D02-2D2C-375A00047886}" dt="2023-02-01T16:00:50.153" v="159" actId="14100"/>
          <ac:spMkLst>
            <pc:docMk/>
            <pc:sldMk cId="3254155559" sldId="259"/>
            <ac:spMk id="13" creationId="{0BCC5C6B-3937-50CD-B5B8-347E286ED27C}"/>
          </ac:spMkLst>
        </pc:spChg>
        <pc:spChg chg="add del mod">
          <ac:chgData name="Miss Vass" userId="S::dvass@gbjs.co.uk::39343b3c-0f04-4104-ae1d-7fb86c02ad2f" providerId="AD" clId="Web-{63F606AB-09A3-0D02-2D2C-375A00047886}" dt="2023-02-01T16:03:04.938" v="177"/>
          <ac:spMkLst>
            <pc:docMk/>
            <pc:sldMk cId="3254155559" sldId="259"/>
            <ac:spMk id="15" creationId="{62FC9A53-7069-B089-B8DD-9217E531A3A8}"/>
          </ac:spMkLst>
        </pc:spChg>
        <pc:graphicFrameChg chg="add del mod modGraphic">
          <ac:chgData name="Miss Vass" userId="S::dvass@gbjs.co.uk::39343b3c-0f04-4104-ae1d-7fb86c02ad2f" providerId="AD" clId="Web-{63F606AB-09A3-0D02-2D2C-375A00047886}" dt="2023-02-01T15:51:56.687" v="26"/>
          <ac:graphicFrameMkLst>
            <pc:docMk/>
            <pc:sldMk cId="3254155559" sldId="259"/>
            <ac:graphicFrameMk id="7" creationId="{307F51C3-5F15-288C-F8E2-14C3D46D0C80}"/>
          </ac:graphicFrameMkLst>
        </pc:graphicFrameChg>
        <pc:graphicFrameChg chg="add del">
          <ac:chgData name="Miss Vass" userId="S::dvass@gbjs.co.uk::39343b3c-0f04-4104-ae1d-7fb86c02ad2f" providerId="AD" clId="Web-{63F606AB-09A3-0D02-2D2C-375A00047886}" dt="2023-02-01T16:02:27.858" v="173"/>
          <ac:graphicFrameMkLst>
            <pc:docMk/>
            <pc:sldMk cId="3254155559" sldId="259"/>
            <ac:graphicFrameMk id="14" creationId="{DC0561AA-0E58-E19F-7173-8996B39676C4}"/>
          </ac:graphicFrameMkLst>
        </pc:graphicFrameChg>
        <pc:graphicFrameChg chg="add mod modGraphic">
          <ac:chgData name="Miss Vass" userId="S::dvass@gbjs.co.uk::39343b3c-0f04-4104-ae1d-7fb86c02ad2f" providerId="AD" clId="Web-{63F606AB-09A3-0D02-2D2C-375A00047886}" dt="2023-02-01T16:19:36.197" v="979"/>
          <ac:graphicFrameMkLst>
            <pc:docMk/>
            <pc:sldMk cId="3254155559" sldId="259"/>
            <ac:graphicFrameMk id="16" creationId="{1DCF6AF8-F1AB-5D75-DD59-9033CA77BCF8}"/>
          </ac:graphicFrameMkLst>
        </pc:graphicFrameChg>
        <pc:picChg chg="add del mod">
          <ac:chgData name="Miss Vass" userId="S::dvass@gbjs.co.uk::39343b3c-0f04-4104-ae1d-7fb86c02ad2f" providerId="AD" clId="Web-{63F606AB-09A3-0D02-2D2C-375A00047886}" dt="2023-02-01T16:01:31.560" v="170"/>
          <ac:picMkLst>
            <pc:docMk/>
            <pc:sldMk cId="3254155559" sldId="259"/>
            <ac:picMk id="4" creationId="{F6F1233B-38AC-34FA-51FD-3FC5C7EF15AC}"/>
          </ac:picMkLst>
        </pc:picChg>
        <pc:picChg chg="add mod">
          <ac:chgData name="Miss Vass" userId="S::dvass@gbjs.co.uk::39343b3c-0f04-4104-ae1d-7fb86c02ad2f" providerId="AD" clId="Web-{63F606AB-09A3-0D02-2D2C-375A00047886}" dt="2023-02-01T16:22:54.717" v="987" actId="14100"/>
          <ac:picMkLst>
            <pc:docMk/>
            <pc:sldMk cId="3254155559" sldId="259"/>
            <ac:picMk id="17" creationId="{1C57F5A9-235E-3BBF-8001-012B5173DDDC}"/>
          </ac:picMkLst>
        </pc:picChg>
        <pc:picChg chg="add mod">
          <ac:chgData name="Miss Vass" userId="S::dvass@gbjs.co.uk::39343b3c-0f04-4104-ae1d-7fb86c02ad2f" providerId="AD" clId="Web-{63F606AB-09A3-0D02-2D2C-375A00047886}" dt="2023-02-01T16:27:52.818" v="1013" actId="14100"/>
          <ac:picMkLst>
            <pc:docMk/>
            <pc:sldMk cId="3254155559" sldId="259"/>
            <ac:picMk id="18" creationId="{1F8C1C5D-C736-82EB-56D5-7B1FED5E6117}"/>
          </ac:picMkLst>
        </pc:picChg>
        <pc:picChg chg="add mod">
          <ac:chgData name="Miss Vass" userId="S::dvass@gbjs.co.uk::39343b3c-0f04-4104-ae1d-7fb86c02ad2f" providerId="AD" clId="Web-{63F606AB-09A3-0D02-2D2C-375A00047886}" dt="2023-02-01T16:28:29.132" v="1015" actId="1076"/>
          <ac:picMkLst>
            <pc:docMk/>
            <pc:sldMk cId="3254155559" sldId="259"/>
            <ac:picMk id="19" creationId="{430FA1FD-CE4B-D0D2-2332-F1D279406EAB}"/>
          </ac:picMkLst>
        </pc:picChg>
      </pc:sldChg>
    </pc:docChg>
  </pc:docChgLst>
  <pc:docChgLst>
    <pc:chgData name="Miss Vass" userId="S::dvass@gbjs.co.uk::39343b3c-0f04-4104-ae1d-7fb86c02ad2f" providerId="AD" clId="Web-{FE1C2C4D-7607-F0C1-F6C9-4C2D940B28E9}"/>
    <pc:docChg chg="modSld">
      <pc:chgData name="Miss Vass" userId="S::dvass@gbjs.co.uk::39343b3c-0f04-4104-ae1d-7fb86c02ad2f" providerId="AD" clId="Web-{FE1C2C4D-7607-F0C1-F6C9-4C2D940B28E9}" dt="2024-03-07T10:37:37.565" v="19" actId="20577"/>
      <pc:docMkLst>
        <pc:docMk/>
      </pc:docMkLst>
      <pc:sldChg chg="modSp">
        <pc:chgData name="Miss Vass" userId="S::dvass@gbjs.co.uk::39343b3c-0f04-4104-ae1d-7fb86c02ad2f" providerId="AD" clId="Web-{FE1C2C4D-7607-F0C1-F6C9-4C2D940B28E9}" dt="2024-03-07T10:37:37.565" v="19" actId="20577"/>
        <pc:sldMkLst>
          <pc:docMk/>
          <pc:sldMk cId="3254155559" sldId="259"/>
        </pc:sldMkLst>
        <pc:spChg chg="mod">
          <ac:chgData name="Miss Vass" userId="S::dvass@gbjs.co.uk::39343b3c-0f04-4104-ae1d-7fb86c02ad2f" providerId="AD" clId="Web-{FE1C2C4D-7607-F0C1-F6C9-4C2D940B28E9}" dt="2024-03-07T10:37:37.565" v="19" actId="20577"/>
          <ac:spMkLst>
            <pc:docMk/>
            <pc:sldMk cId="3254155559" sldId="259"/>
            <ac:spMk id="5" creationId="{53A4FAF2-A819-7CC4-27C4-C7081EB15F06}"/>
          </ac:spMkLst>
        </pc:spChg>
      </pc:sldChg>
    </pc:docChg>
  </pc:docChgLst>
  <pc:docChgLst>
    <pc:chgData name="Miss Vass" userId="S::dvass@gbjs.co.uk::39343b3c-0f04-4104-ae1d-7fb86c02ad2f" providerId="AD" clId="Web-{A965DCFB-E492-318B-8171-FFB3750EF73D}"/>
    <pc:docChg chg="addSld delSld modSld">
      <pc:chgData name="Miss Vass" userId="S::dvass@gbjs.co.uk::39343b3c-0f04-4104-ae1d-7fb86c02ad2f" providerId="AD" clId="Web-{A965DCFB-E492-318B-8171-FFB3750EF73D}" dt="2023-02-04T17:01:41.466" v="97"/>
      <pc:docMkLst>
        <pc:docMk/>
      </pc:docMkLst>
      <pc:sldChg chg="del">
        <pc:chgData name="Miss Vass" userId="S::dvass@gbjs.co.uk::39343b3c-0f04-4104-ae1d-7fb86c02ad2f" providerId="AD" clId="Web-{A965DCFB-E492-318B-8171-FFB3750EF73D}" dt="2023-02-04T17:01:41.466" v="97"/>
        <pc:sldMkLst>
          <pc:docMk/>
          <pc:sldMk cId="1863440737" sldId="257"/>
        </pc:sldMkLst>
      </pc:sldChg>
      <pc:sldChg chg="del">
        <pc:chgData name="Miss Vass" userId="S::dvass@gbjs.co.uk::39343b3c-0f04-4104-ae1d-7fb86c02ad2f" providerId="AD" clId="Web-{A965DCFB-E492-318B-8171-FFB3750EF73D}" dt="2023-02-04T16:56:54.368" v="62"/>
        <pc:sldMkLst>
          <pc:docMk/>
          <pc:sldMk cId="1928328609" sldId="258"/>
        </pc:sldMkLst>
      </pc:sldChg>
      <pc:sldChg chg="modSp">
        <pc:chgData name="Miss Vass" userId="S::dvass@gbjs.co.uk::39343b3c-0f04-4104-ae1d-7fb86c02ad2f" providerId="AD" clId="Web-{A965DCFB-E492-318B-8171-FFB3750EF73D}" dt="2023-02-04T16:51:14.299" v="21" actId="14100"/>
        <pc:sldMkLst>
          <pc:docMk/>
          <pc:sldMk cId="3254155559" sldId="259"/>
        </pc:sldMkLst>
        <pc:spChg chg="mod">
          <ac:chgData name="Miss Vass" userId="S::dvass@gbjs.co.uk::39343b3c-0f04-4104-ae1d-7fb86c02ad2f" providerId="AD" clId="Web-{A965DCFB-E492-318B-8171-FFB3750EF73D}" dt="2023-02-04T16:51:14.299" v="21" actId="14100"/>
          <ac:spMkLst>
            <pc:docMk/>
            <pc:sldMk cId="3254155559" sldId="259"/>
            <ac:spMk id="11" creationId="{E2CE1E1C-5175-8A6E-F950-D77817D2EC15}"/>
          </ac:spMkLst>
        </pc:spChg>
      </pc:sldChg>
      <pc:sldChg chg="addSp modSp add">
        <pc:chgData name="Miss Vass" userId="S::dvass@gbjs.co.uk::39343b3c-0f04-4104-ae1d-7fb86c02ad2f" providerId="AD" clId="Web-{A965DCFB-E492-318B-8171-FFB3750EF73D}" dt="2023-02-04T17:01:36.262" v="96" actId="1076"/>
        <pc:sldMkLst>
          <pc:docMk/>
          <pc:sldMk cId="1369578248" sldId="260"/>
        </pc:sldMkLst>
        <pc:spChg chg="mod">
          <ac:chgData name="Miss Vass" userId="S::dvass@gbjs.co.uk::39343b3c-0f04-4104-ae1d-7fb86c02ad2f" providerId="AD" clId="Web-{A965DCFB-E492-318B-8171-FFB3750EF73D}" dt="2023-02-04T16:51:38.378" v="24" actId="14100"/>
          <ac:spMkLst>
            <pc:docMk/>
            <pc:sldMk cId="1369578248" sldId="260"/>
            <ac:spMk id="11" creationId="{E2CE1E1C-5175-8A6E-F950-D77817D2EC15}"/>
          </ac:spMkLst>
        </pc:spChg>
        <pc:picChg chg="add mod">
          <ac:chgData name="Miss Vass" userId="S::dvass@gbjs.co.uk::39343b3c-0f04-4104-ae1d-7fb86c02ad2f" providerId="AD" clId="Web-{A965DCFB-E492-318B-8171-FFB3750EF73D}" dt="2023-02-04T16:59:23.597" v="78" actId="14100"/>
          <ac:picMkLst>
            <pc:docMk/>
            <pc:sldMk cId="1369578248" sldId="260"/>
            <ac:picMk id="2" creationId="{A3E43825-FFE2-D51B-735E-2DFAC42217C1}"/>
          </ac:picMkLst>
        </pc:picChg>
        <pc:picChg chg="add mod">
          <ac:chgData name="Miss Vass" userId="S::dvass@gbjs.co.uk::39343b3c-0f04-4104-ae1d-7fb86c02ad2f" providerId="AD" clId="Web-{A965DCFB-E492-318B-8171-FFB3750EF73D}" dt="2023-02-04T16:58:11.202" v="67" actId="14100"/>
          <ac:picMkLst>
            <pc:docMk/>
            <pc:sldMk cId="1369578248" sldId="260"/>
            <ac:picMk id="3" creationId="{B0C82AD5-5E7B-7B69-A76D-EBFA37222C1A}"/>
          </ac:picMkLst>
        </pc:picChg>
        <pc:picChg chg="add mod">
          <ac:chgData name="Miss Vass" userId="S::dvass@gbjs.co.uk::39343b3c-0f04-4104-ae1d-7fb86c02ad2f" providerId="AD" clId="Web-{A965DCFB-E492-318B-8171-FFB3750EF73D}" dt="2023-02-04T16:59:36.207" v="83" actId="14100"/>
          <ac:picMkLst>
            <pc:docMk/>
            <pc:sldMk cId="1369578248" sldId="260"/>
            <ac:picMk id="4" creationId="{0D1C0A8C-86FF-48D1-CA3D-1EF4EFB03EBF}"/>
          </ac:picMkLst>
        </pc:picChg>
        <pc:picChg chg="add mod">
          <ac:chgData name="Miss Vass" userId="S::dvass@gbjs.co.uk::39343b3c-0f04-4104-ae1d-7fb86c02ad2f" providerId="AD" clId="Web-{A965DCFB-E492-318B-8171-FFB3750EF73D}" dt="2023-02-04T16:59:30.973" v="81" actId="14100"/>
          <ac:picMkLst>
            <pc:docMk/>
            <pc:sldMk cId="1369578248" sldId="260"/>
            <ac:picMk id="7" creationId="{296DC46E-983A-02EA-0AD9-0C60FB4F2F6B}"/>
          </ac:picMkLst>
        </pc:picChg>
        <pc:picChg chg="add mod">
          <ac:chgData name="Miss Vass" userId="S::dvass@gbjs.co.uk::39343b3c-0f04-4104-ae1d-7fb86c02ad2f" providerId="AD" clId="Web-{A965DCFB-E492-318B-8171-FFB3750EF73D}" dt="2023-02-04T17:00:31.367" v="88" actId="14100"/>
          <ac:picMkLst>
            <pc:docMk/>
            <pc:sldMk cId="1369578248" sldId="260"/>
            <ac:picMk id="8" creationId="{CA4426AB-2A8B-1B60-2A12-E510B7C501EE}"/>
          </ac:picMkLst>
        </pc:picChg>
        <pc:picChg chg="add mod modCrop">
          <ac:chgData name="Miss Vass" userId="S::dvass@gbjs.co.uk::39343b3c-0f04-4104-ae1d-7fb86c02ad2f" providerId="AD" clId="Web-{A965DCFB-E492-318B-8171-FFB3750EF73D}" dt="2023-02-04T17:01:36.262" v="96" actId="1076"/>
          <ac:picMkLst>
            <pc:docMk/>
            <pc:sldMk cId="1369578248" sldId="260"/>
            <ac:picMk id="14" creationId="{54E481FB-9D70-3744-4CBE-544ECED3A6C3}"/>
          </ac:picMkLst>
        </pc:picChg>
      </pc:sldChg>
      <pc:sldChg chg="addSp modSp add">
        <pc:chgData name="Miss Vass" userId="S::dvass@gbjs.co.uk::39343b3c-0f04-4104-ae1d-7fb86c02ad2f" providerId="AD" clId="Web-{A965DCFB-E492-318B-8171-FFB3750EF73D}" dt="2023-02-04T16:56:44.821" v="61" actId="1076"/>
        <pc:sldMkLst>
          <pc:docMk/>
          <pc:sldMk cId="2854628177" sldId="261"/>
        </pc:sldMkLst>
        <pc:spChg chg="mod">
          <ac:chgData name="Miss Vass" userId="S::dvass@gbjs.co.uk::39343b3c-0f04-4104-ae1d-7fb86c02ad2f" providerId="AD" clId="Web-{A965DCFB-E492-318B-8171-FFB3750EF73D}" dt="2023-02-04T16:55:56.552" v="49" actId="14100"/>
          <ac:spMkLst>
            <pc:docMk/>
            <pc:sldMk cId="2854628177" sldId="261"/>
            <ac:spMk id="5" creationId="{53A4FAF2-A819-7CC4-27C4-C7081EB15F06}"/>
          </ac:spMkLst>
        </pc:spChg>
        <pc:spChg chg="add mod">
          <ac:chgData name="Miss Vass" userId="S::dvass@gbjs.co.uk::39343b3c-0f04-4104-ae1d-7fb86c02ad2f" providerId="AD" clId="Web-{A965DCFB-E492-318B-8171-FFB3750EF73D}" dt="2023-02-04T16:56:44.821" v="61" actId="1076"/>
          <ac:spMkLst>
            <pc:docMk/>
            <pc:sldMk cId="2854628177" sldId="261"/>
            <ac:spMk id="8" creationId="{A5FDBB4E-A80F-CD44-8A11-8E70FCBBE104}"/>
          </ac:spMkLst>
        </pc:spChg>
        <pc:spChg chg="mod">
          <ac:chgData name="Miss Vass" userId="S::dvass@gbjs.co.uk::39343b3c-0f04-4104-ae1d-7fb86c02ad2f" providerId="AD" clId="Web-{A965DCFB-E492-318B-8171-FFB3750EF73D}" dt="2023-02-04T16:51:29.065" v="23" actId="14100"/>
          <ac:spMkLst>
            <pc:docMk/>
            <pc:sldMk cId="2854628177" sldId="261"/>
            <ac:spMk id="11" creationId="{E2CE1E1C-5175-8A6E-F950-D77817D2EC15}"/>
          </ac:spMkLst>
        </pc:spChg>
        <pc:graphicFrameChg chg="mod modGraphic">
          <ac:chgData name="Miss Vass" userId="S::dvass@gbjs.co.uk::39343b3c-0f04-4104-ae1d-7fb86c02ad2f" providerId="AD" clId="Web-{A965DCFB-E492-318B-8171-FFB3750EF73D}" dt="2023-02-04T16:53:12.556" v="33"/>
          <ac:graphicFrameMkLst>
            <pc:docMk/>
            <pc:sldMk cId="2854628177" sldId="261"/>
            <ac:graphicFrameMk id="16" creationId="{1DCF6AF8-F1AB-5D75-DD59-9033CA77BCF8}"/>
          </ac:graphicFrameMkLst>
        </pc:graphicFrameChg>
        <pc:picChg chg="add mod">
          <ac:chgData name="Miss Vass" userId="S::dvass@gbjs.co.uk::39343b3c-0f04-4104-ae1d-7fb86c02ad2f" providerId="AD" clId="Web-{A965DCFB-E492-318B-8171-FFB3750EF73D}" dt="2023-02-04T16:53:48.559" v="38" actId="1076"/>
          <ac:picMkLst>
            <pc:docMk/>
            <pc:sldMk cId="2854628177" sldId="261"/>
            <ac:picMk id="2" creationId="{1096BAD8-E9BB-ADBB-BDD9-A69A63C069B4}"/>
          </ac:picMkLst>
        </pc:picChg>
        <pc:picChg chg="add mod">
          <ac:chgData name="Miss Vass" userId="S::dvass@gbjs.co.uk::39343b3c-0f04-4104-ae1d-7fb86c02ad2f" providerId="AD" clId="Web-{A965DCFB-E492-318B-8171-FFB3750EF73D}" dt="2023-02-04T16:53:56.481" v="40" actId="14100"/>
          <ac:picMkLst>
            <pc:docMk/>
            <pc:sldMk cId="2854628177" sldId="261"/>
            <ac:picMk id="3" creationId="{590D0B5C-7406-1166-E9B3-056033428AFF}"/>
          </ac:picMkLst>
        </pc:picChg>
        <pc:picChg chg="add mod">
          <ac:chgData name="Miss Vass" userId="S::dvass@gbjs.co.uk::39343b3c-0f04-4104-ae1d-7fb86c02ad2f" providerId="AD" clId="Web-{A965DCFB-E492-318B-8171-FFB3750EF73D}" dt="2023-02-04T16:54:35.093" v="44" actId="1076"/>
          <ac:picMkLst>
            <pc:docMk/>
            <pc:sldMk cId="2854628177" sldId="261"/>
            <ac:picMk id="4" creationId="{33A56ACC-254C-7805-C26E-982A3B965ACD}"/>
          </ac:picMkLst>
        </pc:picChg>
        <pc:picChg chg="add mod">
          <ac:chgData name="Miss Vass" userId="S::dvass@gbjs.co.uk::39343b3c-0f04-4104-ae1d-7fb86c02ad2f" providerId="AD" clId="Web-{A965DCFB-E492-318B-8171-FFB3750EF73D}" dt="2023-02-04T16:55:49.255" v="48" actId="1076"/>
          <ac:picMkLst>
            <pc:docMk/>
            <pc:sldMk cId="2854628177" sldId="261"/>
            <ac:picMk id="7" creationId="{1D4A68B6-8D1C-8317-8073-2BB7932CA89B}"/>
          </ac:picMkLst>
        </pc:picChg>
      </pc:sldChg>
    </pc:docChg>
  </pc:docChgLst>
  <pc:docChgLst>
    <pc:chgData name="Miss Vass" userId="S::dvass@gbjs.co.uk::39343b3c-0f04-4104-ae1d-7fb86c02ad2f" providerId="AD" clId="Web-{5AAAE6D9-C17B-5228-752D-18821C53B5AE}"/>
    <pc:docChg chg="addSld modSld">
      <pc:chgData name="Miss Vass" userId="S::dvass@gbjs.co.uk::39343b3c-0f04-4104-ae1d-7fb86c02ad2f" providerId="AD" clId="Web-{5AAAE6D9-C17B-5228-752D-18821C53B5AE}" dt="2023-01-26T19:50:57.080" v="61" actId="20577"/>
      <pc:docMkLst>
        <pc:docMk/>
      </pc:docMkLst>
      <pc:sldChg chg="modSp">
        <pc:chgData name="Miss Vass" userId="S::dvass@gbjs.co.uk::39343b3c-0f04-4104-ae1d-7fb86c02ad2f" providerId="AD" clId="Web-{5AAAE6D9-C17B-5228-752D-18821C53B5AE}" dt="2023-01-26T19:49:46.140" v="9" actId="20577"/>
        <pc:sldMkLst>
          <pc:docMk/>
          <pc:sldMk cId="109857222" sldId="256"/>
        </pc:sldMkLst>
        <pc:spChg chg="mod">
          <ac:chgData name="Miss Vass" userId="S::dvass@gbjs.co.uk::39343b3c-0f04-4104-ae1d-7fb86c02ad2f" providerId="AD" clId="Web-{5AAAE6D9-C17B-5228-752D-18821C53B5AE}" dt="2023-01-26T19:49:46.140" v="9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 new">
        <pc:chgData name="Miss Vass" userId="S::dvass@gbjs.co.uk::39343b3c-0f04-4104-ae1d-7fb86c02ad2f" providerId="AD" clId="Web-{5AAAE6D9-C17B-5228-752D-18821C53B5AE}" dt="2023-01-26T19:50:27.063" v="39" actId="20577"/>
        <pc:sldMkLst>
          <pc:docMk/>
          <pc:sldMk cId="1863440737" sldId="257"/>
        </pc:sldMkLst>
        <pc:spChg chg="mod">
          <ac:chgData name="Miss Vass" userId="S::dvass@gbjs.co.uk::39343b3c-0f04-4104-ae1d-7fb86c02ad2f" providerId="AD" clId="Web-{5AAAE6D9-C17B-5228-752D-18821C53B5AE}" dt="2023-01-26T19:50:27.063" v="39" actId="20577"/>
          <ac:spMkLst>
            <pc:docMk/>
            <pc:sldMk cId="1863440737" sldId="257"/>
            <ac:spMk id="2" creationId="{C8AB9162-8AEF-33C1-DDB0-07C09BEF33ED}"/>
          </ac:spMkLst>
        </pc:spChg>
      </pc:sldChg>
      <pc:sldChg chg="modSp new">
        <pc:chgData name="Miss Vass" userId="S::dvass@gbjs.co.uk::39343b3c-0f04-4104-ae1d-7fb86c02ad2f" providerId="AD" clId="Web-{5AAAE6D9-C17B-5228-752D-18821C53B5AE}" dt="2023-01-26T19:50:30.923" v="41" actId="20577"/>
        <pc:sldMkLst>
          <pc:docMk/>
          <pc:sldMk cId="1928328609" sldId="258"/>
        </pc:sldMkLst>
        <pc:spChg chg="mod">
          <ac:chgData name="Miss Vass" userId="S::dvass@gbjs.co.uk::39343b3c-0f04-4104-ae1d-7fb86c02ad2f" providerId="AD" clId="Web-{5AAAE6D9-C17B-5228-752D-18821C53B5AE}" dt="2023-01-26T19:50:30.923" v="41" actId="20577"/>
          <ac:spMkLst>
            <pc:docMk/>
            <pc:sldMk cId="1928328609" sldId="258"/>
            <ac:spMk id="2" creationId="{E63E4084-01E0-171D-48CA-3D47BBC09E3E}"/>
          </ac:spMkLst>
        </pc:spChg>
      </pc:sldChg>
      <pc:sldChg chg="modSp new">
        <pc:chgData name="Miss Vass" userId="S::dvass@gbjs.co.uk::39343b3c-0f04-4104-ae1d-7fb86c02ad2f" providerId="AD" clId="Web-{5AAAE6D9-C17B-5228-752D-18821C53B5AE}" dt="2023-01-26T19:50:57.080" v="61" actId="20577"/>
        <pc:sldMkLst>
          <pc:docMk/>
          <pc:sldMk cId="3254155559" sldId="259"/>
        </pc:sldMkLst>
        <pc:spChg chg="mod">
          <ac:chgData name="Miss Vass" userId="S::dvass@gbjs.co.uk::39343b3c-0f04-4104-ae1d-7fb86c02ad2f" providerId="AD" clId="Web-{5AAAE6D9-C17B-5228-752D-18821C53B5AE}" dt="2023-01-26T19:50:57.080" v="61" actId="20577"/>
          <ac:spMkLst>
            <pc:docMk/>
            <pc:sldMk cId="3254155559" sldId="259"/>
            <ac:spMk id="2" creationId="{55F5BCAF-80D9-8F80-28AE-B44D5587213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2013CE-7517-4344-919E-4E2433D87859}" type="datetimeFigureOut">
              <a:t>3/7/2024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12F3B1-DAE4-4BE5-ACEF-520DEF40455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219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Learning an Instrument – Glockenspiel </a:t>
            </a:r>
            <a:br>
              <a:rPr lang="en-US" dirty="0"/>
            </a:br>
            <a:r>
              <a:rPr lang="en-US" dirty="0"/>
              <a:t>Improvisation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12F3B1-DAE4-4BE5-ACEF-520DEF40455B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2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3A4FAF2-A819-7CC4-27C4-C7081EB15F06}"/>
              </a:ext>
            </a:extLst>
          </p:cNvPr>
          <p:cNvSpPr/>
          <p:nvPr/>
        </p:nvSpPr>
        <p:spPr>
          <a:xfrm>
            <a:off x="3765" y="-3081"/>
            <a:ext cx="12177621" cy="1236453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dirty="0" smtClean="0">
                <a:cs typeface="Calibri"/>
              </a:rPr>
              <a:t>Improvisation and Performance</a:t>
            </a:r>
            <a:endParaRPr lang="en-US" sz="3600" b="1" dirty="0">
              <a:cs typeface="Calibri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07D32C8-7EC2-2FFE-AF05-77425E25A07C}"/>
              </a:ext>
            </a:extLst>
          </p:cNvPr>
          <p:cNvSpPr/>
          <p:nvPr/>
        </p:nvSpPr>
        <p:spPr>
          <a:xfrm>
            <a:off x="-3081" y="1245011"/>
            <a:ext cx="2084716" cy="891396"/>
          </a:xfrm>
          <a:prstGeom prst="rect">
            <a:avLst/>
          </a:prstGeom>
          <a:solidFill>
            <a:srgbClr val="ED7D3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Renaissance </a:t>
            </a:r>
          </a:p>
          <a:p>
            <a:pPr algn="ctr"/>
            <a:r>
              <a:rPr lang="en-US" dirty="0">
                <a:cs typeface="Calibri"/>
              </a:rPr>
              <a:t>1400 - 1600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9539ACC-180F-9CE9-6FA1-C9149107BBD7}"/>
              </a:ext>
            </a:extLst>
          </p:cNvPr>
          <p:cNvSpPr/>
          <p:nvPr/>
        </p:nvSpPr>
        <p:spPr>
          <a:xfrm>
            <a:off x="-3083" y="2122030"/>
            <a:ext cx="2084716" cy="948905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Baroque </a:t>
            </a:r>
          </a:p>
          <a:p>
            <a:pPr algn="ctr"/>
            <a:r>
              <a:rPr lang="en-US" dirty="0">
                <a:cs typeface="Calibri"/>
              </a:rPr>
              <a:t>1600 - 1750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CE1E1C-5175-8A6E-F950-D77817D2EC15}"/>
              </a:ext>
            </a:extLst>
          </p:cNvPr>
          <p:cNvSpPr/>
          <p:nvPr/>
        </p:nvSpPr>
        <p:spPr>
          <a:xfrm>
            <a:off x="-2688" y="3063944"/>
            <a:ext cx="2091311" cy="94890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Classical </a:t>
            </a:r>
          </a:p>
          <a:p>
            <a:pPr algn="ctr"/>
            <a:r>
              <a:rPr lang="en-US" dirty="0">
                <a:cs typeface="Calibri"/>
              </a:rPr>
              <a:t>1750 - 1827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992242-C04D-D367-4577-C2B1EAF0AA9F}"/>
              </a:ext>
            </a:extLst>
          </p:cNvPr>
          <p:cNvSpPr/>
          <p:nvPr/>
        </p:nvSpPr>
        <p:spPr>
          <a:xfrm>
            <a:off x="7531" y="4016075"/>
            <a:ext cx="2070340" cy="9489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Romantic</a:t>
            </a:r>
          </a:p>
          <a:p>
            <a:pPr algn="ctr"/>
            <a:r>
              <a:rPr lang="en-US" dirty="0">
                <a:cs typeface="Calibri"/>
              </a:rPr>
              <a:t>1820 -1900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55DC24E-F2E3-0448-AF52-CADCE56A33F6}"/>
              </a:ext>
            </a:extLst>
          </p:cNvPr>
          <p:cNvSpPr/>
          <p:nvPr/>
        </p:nvSpPr>
        <p:spPr>
          <a:xfrm>
            <a:off x="-3086" y="4968744"/>
            <a:ext cx="2084716" cy="948906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Modern</a:t>
            </a:r>
          </a:p>
          <a:p>
            <a:pPr algn="ctr"/>
            <a:r>
              <a:rPr lang="en-US" dirty="0">
                <a:cs typeface="Calibri"/>
              </a:rPr>
              <a:t>1890 - 1960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BCC5C6B-3937-50CD-B5B8-347E286ED27C}"/>
              </a:ext>
            </a:extLst>
          </p:cNvPr>
          <p:cNvSpPr/>
          <p:nvPr/>
        </p:nvSpPr>
        <p:spPr>
          <a:xfrm>
            <a:off x="-3084" y="5917650"/>
            <a:ext cx="2084716" cy="948905"/>
          </a:xfrm>
          <a:prstGeom prst="rect">
            <a:avLst/>
          </a:prstGeom>
          <a:solidFill>
            <a:srgbClr val="FC19B5"/>
          </a:solidFill>
          <a:ln>
            <a:solidFill>
              <a:srgbClr val="FC19B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Contemporary</a:t>
            </a:r>
          </a:p>
          <a:p>
            <a:pPr algn="ctr"/>
            <a:r>
              <a:rPr lang="en-US" dirty="0">
                <a:cs typeface="Calibri"/>
              </a:rPr>
              <a:t>1960 - Present</a:t>
            </a:r>
          </a:p>
        </p:txBody>
      </p:sp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1DCF6AF8-F1AB-5D75-DD59-9033CA77BC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237838"/>
              </p:ext>
            </p:extLst>
          </p:nvPr>
        </p:nvGraphicFramePr>
        <p:xfrm>
          <a:off x="8928339" y="1265207"/>
          <a:ext cx="3251692" cy="55749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1692">
                  <a:extLst>
                    <a:ext uri="{9D8B030D-6E8A-4147-A177-3AD203B41FA5}">
                      <a16:colId xmlns:a16="http://schemas.microsoft.com/office/drawing/2014/main" val="2128165011"/>
                    </a:ext>
                  </a:extLst>
                </a:gridCol>
              </a:tblGrid>
              <a:tr h="37429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Elements of Music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5619908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r>
                        <a:rPr lang="en-US" b="1" dirty="0"/>
                        <a:t>Pitch</a:t>
                      </a:r>
                      <a:r>
                        <a:rPr lang="en-US" dirty="0"/>
                        <a:t> – How high or low a note sounds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5415145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r>
                        <a:rPr lang="en-US" b="1" dirty="0"/>
                        <a:t>Duration</a:t>
                      </a:r>
                      <a:r>
                        <a:rPr lang="en-US" dirty="0"/>
                        <a:t> – How long or short a note 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9369349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r>
                        <a:rPr lang="en-US" b="1" dirty="0"/>
                        <a:t>Dynamics</a:t>
                      </a:r>
                      <a:r>
                        <a:rPr lang="en-US" dirty="0"/>
                        <a:t> – How loud or quiet a piece of music is played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959404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r>
                        <a:rPr lang="en-US" b="1" dirty="0"/>
                        <a:t>Silence</a:t>
                      </a:r>
                      <a:r>
                        <a:rPr lang="en-US" dirty="0"/>
                        <a:t> – The gaps, rests and breaks in a piece of music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6230374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r>
                        <a:rPr lang="en-US" b="1" dirty="0"/>
                        <a:t>Structure</a:t>
                      </a:r>
                      <a:r>
                        <a:rPr lang="en-US" dirty="0"/>
                        <a:t> – Overall plan of a piece of music</a:t>
                      </a:r>
                      <a:endParaRPr lang="en-US" dirty="0" err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262335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r>
                        <a:rPr lang="en-US" b="1" dirty="0"/>
                        <a:t>Tempo</a:t>
                      </a:r>
                      <a:r>
                        <a:rPr lang="en-US" dirty="0"/>
                        <a:t> – How fast or slow the music 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1250978"/>
                  </a:ext>
                </a:extLst>
              </a:tr>
              <a:tr h="650083">
                <a:tc>
                  <a:txBody>
                    <a:bodyPr/>
                    <a:lstStyle/>
                    <a:p>
                      <a:r>
                        <a:rPr lang="en-US" b="1" dirty="0"/>
                        <a:t>Timbre</a:t>
                      </a:r>
                      <a:r>
                        <a:rPr lang="en-US" dirty="0"/>
                        <a:t> – Sound quality of an instrument or voice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5042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b="1" dirty="0"/>
                        <a:t>Texture</a:t>
                      </a:r>
                      <a:r>
                        <a:rPr lang="en-US" dirty="0"/>
                        <a:t> – The effect of melodies and harmonies together.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2661894"/>
                  </a:ext>
                </a:extLst>
              </a:tr>
            </a:tbl>
          </a:graphicData>
        </a:graphic>
      </p:graphicFrame>
      <p:pic>
        <p:nvPicPr>
          <p:cNvPr id="17" name="Picture 17" descr="A picture containing text&#10;&#10;Description automatically generated">
            <a:extLst>
              <a:ext uri="{FF2B5EF4-FFF2-40B4-BE49-F238E27FC236}">
                <a16:creationId xmlns:a16="http://schemas.microsoft.com/office/drawing/2014/main" id="{1C57F5A9-235E-3BBF-8001-012B5173DD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967" y="4496530"/>
            <a:ext cx="6898255" cy="2365054"/>
          </a:xfrm>
          <a:prstGeom prst="rect">
            <a:avLst/>
          </a:prstGeom>
        </p:spPr>
      </p:pic>
      <p:pic>
        <p:nvPicPr>
          <p:cNvPr id="18" name="Picture 18" descr="Table&#10;&#10;Description automatically generated">
            <a:extLst>
              <a:ext uri="{FF2B5EF4-FFF2-40B4-BE49-F238E27FC236}">
                <a16:creationId xmlns:a16="http://schemas.microsoft.com/office/drawing/2014/main" id="{1F8C1C5D-C736-82EB-56D5-7B1FED5E61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1870" y="1254605"/>
            <a:ext cx="3632978" cy="3227357"/>
          </a:xfrm>
          <a:prstGeom prst="rect">
            <a:avLst/>
          </a:prstGeom>
        </p:spPr>
      </p:pic>
      <p:pic>
        <p:nvPicPr>
          <p:cNvPr id="19" name="Picture 19" descr="A picture containing music&#10;&#10;Description automatically generated">
            <a:extLst>
              <a:ext uri="{FF2B5EF4-FFF2-40B4-BE49-F238E27FC236}">
                <a16:creationId xmlns:a16="http://schemas.microsoft.com/office/drawing/2014/main" id="{430FA1FD-CE4B-D0D2-2332-F1D279406E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9960" y="2323690"/>
            <a:ext cx="2141005" cy="214100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17731" y="1497074"/>
            <a:ext cx="2680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Glockenspiel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54155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a4b90ea-61e3-4a55-a7ae-04844c906bb9" xsi:nil="true"/>
    <lcf76f155ced4ddcb4097134ff3c332f xmlns="d10be5db-ed6b-4892-950a-5a0736fdb7b2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2DCAFED18BCF4B8343D251A0FBB64F" ma:contentTypeVersion="18" ma:contentTypeDescription="Create a new document." ma:contentTypeScope="" ma:versionID="3590e9dbb54c00e1827c75576e7aee93">
  <xsd:schema xmlns:xsd="http://www.w3.org/2001/XMLSchema" xmlns:xs="http://www.w3.org/2001/XMLSchema" xmlns:p="http://schemas.microsoft.com/office/2006/metadata/properties" xmlns:ns2="d10be5db-ed6b-4892-950a-5a0736fdb7b2" xmlns:ns3="5a4b90ea-61e3-4a55-a7ae-04844c906bb9" targetNamespace="http://schemas.microsoft.com/office/2006/metadata/properties" ma:root="true" ma:fieldsID="2dacd4697e4b731e9e319de17d082081" ns2:_="" ns3:_="">
    <xsd:import namespace="d10be5db-ed6b-4892-950a-5a0736fdb7b2"/>
    <xsd:import namespace="5a4b90ea-61e3-4a55-a7ae-04844c906b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0be5db-ed6b-4892-950a-5a0736fdb7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75f7c4-2885-4bbe-a433-b1e61a5a5e1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4b90ea-61e3-4a55-a7ae-04844c906bb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8a66532-18fc-408c-8ea9-8def4a3c498d}" ma:internalName="TaxCatchAll" ma:showField="CatchAllData" ma:web="5a4b90ea-61e3-4a55-a7ae-04844c906b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3B20B54-06F4-458D-9687-002B9A05E4F0}">
  <ds:schemaRefs>
    <ds:schemaRef ds:uri="http://purl.org/dc/elements/1.1/"/>
    <ds:schemaRef ds:uri="d10be5db-ed6b-4892-950a-5a0736fdb7b2"/>
    <ds:schemaRef ds:uri="http://www.w3.org/XML/1998/namespace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5a4b90ea-61e3-4a55-a7ae-04844c906bb9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6D9A615-B9BC-4AB1-A83E-CACAE19F89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0be5db-ed6b-4892-950a-5a0736fdb7b2"/>
    <ds:schemaRef ds:uri="5a4b90ea-61e3-4a55-a7ae-04844c906b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43CC69-B84E-409F-80A2-F0B1AED6708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108</Words>
  <Application>Microsoft Office PowerPoint</Application>
  <PresentationFormat>Widescreen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Simmons</dc:creator>
  <cp:lastModifiedBy>B Simmons</cp:lastModifiedBy>
  <cp:revision>254</cp:revision>
  <dcterms:created xsi:type="dcterms:W3CDTF">2023-01-26T19:49:31Z</dcterms:created>
  <dcterms:modified xsi:type="dcterms:W3CDTF">2024-03-07T11:13:39Z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0x0101009E2DCAFED18BCF4B8343D251A0FBB64F</vt:lpwstr>
  </property>
  <property fmtid="{D5CDD505-2E9C-101B-9397-08002B2CF9AE}" pid="3" name="MediaServiceImageTags">
    <vt:lpwstr/>
  </property>
</Properties>
</file>