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handoutMasterIdLst>
    <p:handoutMasterId r:id="rId8"/>
  </p:handoutMasterIdLst>
  <p:sldIdLst>
    <p:sldId id="267" r:id="rId5"/>
    <p:sldId id="262" r:id="rId6"/>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CC"/>
    <a:srgbClr val="FFFFFF"/>
    <a:srgbClr val="00CC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FA43FB-55C7-FFC9-2D1D-0B1157BB8666}" v="2" dt="2024-07-04T16:26:07.110"/>
    <p1510:client id="{7EBB1BED-2AED-90DE-78D4-746412C8F341}" v="2" dt="2024-07-04T15:57:39.6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9" d="100"/>
          <a:sy n="109" d="100"/>
        </p:scale>
        <p:origin x="1416" y="10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Mecklenburgh" userId="43ece0b1-f95f-490b-af6c-7af6066bd186" providerId="ADAL" clId="{0B722BD6-5FC6-4611-A363-5E294795ED4C}"/>
    <pc:docChg chg="custSel modSld">
      <pc:chgData name="Mrs Mecklenburgh" userId="43ece0b1-f95f-490b-af6c-7af6066bd186" providerId="ADAL" clId="{0B722BD6-5FC6-4611-A363-5E294795ED4C}" dt="2024-05-22T15:01:55.382" v="34" actId="20577"/>
      <pc:docMkLst>
        <pc:docMk/>
      </pc:docMkLst>
      <pc:sldChg chg="delSp modSp mod">
        <pc:chgData name="Mrs Mecklenburgh" userId="43ece0b1-f95f-490b-af6c-7af6066bd186" providerId="ADAL" clId="{0B722BD6-5FC6-4611-A363-5E294795ED4C}" dt="2024-05-22T15:01:55.382" v="34" actId="20577"/>
        <pc:sldMkLst>
          <pc:docMk/>
          <pc:sldMk cId="2095829986" sldId="266"/>
        </pc:sldMkLst>
        <pc:graphicFrameChg chg="modGraphic">
          <ac:chgData name="Mrs Mecklenburgh" userId="43ece0b1-f95f-490b-af6c-7af6066bd186" providerId="ADAL" clId="{0B722BD6-5FC6-4611-A363-5E294795ED4C}" dt="2024-05-22T15:01:55.382" v="34" actId="20577"/>
          <ac:graphicFrameMkLst>
            <pc:docMk/>
            <pc:sldMk cId="2095829986" sldId="266"/>
            <ac:graphicFrameMk id="2" creationId="{7F6318A7-5E1E-57CE-CA70-AD8C2331D601}"/>
          </ac:graphicFrameMkLst>
        </pc:graphicFrameChg>
        <pc:graphicFrameChg chg="del">
          <ac:chgData name="Mrs Mecklenburgh" userId="43ece0b1-f95f-490b-af6c-7af6066bd186" providerId="ADAL" clId="{0B722BD6-5FC6-4611-A363-5E294795ED4C}" dt="2024-05-22T15:01:41.949" v="0" actId="478"/>
          <ac:graphicFrameMkLst>
            <pc:docMk/>
            <pc:sldMk cId="2095829986" sldId="266"/>
            <ac:graphicFrameMk id="7" creationId="{C12DD2F4-D10D-4CD0-B509-1E3691F97D20}"/>
          </ac:graphicFrameMkLst>
        </pc:graphicFrameChg>
      </pc:sldChg>
    </pc:docChg>
  </pc:docChgLst>
  <pc:docChgLst>
    <pc:chgData name="Mrs Mecklenburgh" userId="S::rmecklenburgh@gbjs.co.uk::43ece0b1-f95f-490b-af6c-7af6066bd186" providerId="AD" clId="Web-{E36E96A0-2D8C-A46A-877F-10CF1375299C}"/>
    <pc:docChg chg="modSld">
      <pc:chgData name="Mrs Mecklenburgh" userId="S::rmecklenburgh@gbjs.co.uk::43ece0b1-f95f-490b-af6c-7af6066bd186" providerId="AD" clId="Web-{E36E96A0-2D8C-A46A-877F-10CF1375299C}" dt="2024-05-14T20:15:35.630" v="35"/>
      <pc:docMkLst>
        <pc:docMk/>
      </pc:docMkLst>
      <pc:sldChg chg="addSp modSp">
        <pc:chgData name="Mrs Mecklenburgh" userId="S::rmecklenburgh@gbjs.co.uk::43ece0b1-f95f-490b-af6c-7af6066bd186" providerId="AD" clId="Web-{E36E96A0-2D8C-A46A-877F-10CF1375299C}" dt="2024-05-14T20:15:35.630" v="35"/>
        <pc:sldMkLst>
          <pc:docMk/>
          <pc:sldMk cId="2095829986" sldId="266"/>
        </pc:sldMkLst>
        <pc:graphicFrameChg chg="add mod modGraphic">
          <ac:chgData name="Mrs Mecklenburgh" userId="S::rmecklenburgh@gbjs.co.uk::43ece0b1-f95f-490b-af6c-7af6066bd186" providerId="AD" clId="Web-{E36E96A0-2D8C-A46A-877F-10CF1375299C}" dt="2024-05-14T20:15:35.630" v="35"/>
          <ac:graphicFrameMkLst>
            <pc:docMk/>
            <pc:sldMk cId="2095829986" sldId="266"/>
            <ac:graphicFrameMk id="2" creationId="{7F6318A7-5E1E-57CE-CA70-AD8C2331D601}"/>
          </ac:graphicFrameMkLst>
        </pc:graphicFrameChg>
      </pc:sldChg>
    </pc:docChg>
  </pc:docChgLst>
  <pc:docChgLst>
    <pc:chgData name="Mrs Mecklenburgh" userId="S::rmecklenburgh@gbjs.co.uk::43ece0b1-f95f-490b-af6c-7af6066bd186" providerId="AD" clId="Web-{7EBB1BED-2AED-90DE-78D4-746412C8F341}"/>
    <pc:docChg chg="mod modSld addMainMaster delMainMaster modMainMaster setSldSz">
      <pc:chgData name="Mrs Mecklenburgh" userId="S::rmecklenburgh@gbjs.co.uk::43ece0b1-f95f-490b-af6c-7af6066bd186" providerId="AD" clId="Web-{7EBB1BED-2AED-90DE-78D4-746412C8F341}" dt="2024-07-04T15:57:39.637" v="1"/>
      <pc:docMkLst>
        <pc:docMk/>
      </pc:docMkLst>
      <pc:sldChg chg="modSp mod modClrScheme chgLayout">
        <pc:chgData name="Mrs Mecklenburgh" userId="S::rmecklenburgh@gbjs.co.uk::43ece0b1-f95f-490b-af6c-7af6066bd186" providerId="AD" clId="Web-{7EBB1BED-2AED-90DE-78D4-746412C8F341}" dt="2024-07-04T15:57:39.637" v="1"/>
        <pc:sldMkLst>
          <pc:docMk/>
          <pc:sldMk cId="2037839099" sldId="256"/>
        </pc:sldMkLst>
        <pc:spChg chg="mod">
          <ac:chgData name="Mrs Mecklenburgh" userId="S::rmecklenburgh@gbjs.co.uk::43ece0b1-f95f-490b-af6c-7af6066bd186" providerId="AD" clId="Web-{7EBB1BED-2AED-90DE-78D4-746412C8F341}" dt="2024-07-04T15:57:36.371" v="0"/>
          <ac:spMkLst>
            <pc:docMk/>
            <pc:sldMk cId="2037839099" sldId="256"/>
            <ac:spMk id="6" creationId="{F11BF48D-22B5-4F96-8490-1E216F7FA2CA}"/>
          </ac:spMkLst>
        </pc:spChg>
        <pc:graphicFrameChg chg="mod modGraphic">
          <ac:chgData name="Mrs Mecklenburgh" userId="S::rmecklenburgh@gbjs.co.uk::43ece0b1-f95f-490b-af6c-7af6066bd186" providerId="AD" clId="Web-{7EBB1BED-2AED-90DE-78D4-746412C8F341}" dt="2024-07-04T15:57:36.371" v="0"/>
          <ac:graphicFrameMkLst>
            <pc:docMk/>
            <pc:sldMk cId="2037839099" sldId="256"/>
            <ac:graphicFrameMk id="5" creationId="{9AE4AFA6-04D9-4416-82A8-01C096B34844}"/>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2037839099" sldId="256"/>
            <ac:graphicFrameMk id="13" creationId="{B6E8E7EE-36F9-4309-82EB-B942AD37B2FF}"/>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2037839099" sldId="256"/>
            <ac:graphicFrameMk id="24" creationId="{907E6E0A-C63E-4B32-98A9-80F2FBB9C9A8}"/>
          </ac:graphicFrameMkLst>
        </pc:graphicFrameChg>
        <pc:picChg chg="mod">
          <ac:chgData name="Mrs Mecklenburgh" userId="S::rmecklenburgh@gbjs.co.uk::43ece0b1-f95f-490b-af6c-7af6066bd186" providerId="AD" clId="Web-{7EBB1BED-2AED-90DE-78D4-746412C8F341}" dt="2024-07-04T15:57:36.371" v="0"/>
          <ac:picMkLst>
            <pc:docMk/>
            <pc:sldMk cId="2037839099" sldId="256"/>
            <ac:picMk id="12" creationId="{09A27410-A85E-4457-92BB-C4AA4E8D5811}"/>
          </ac:picMkLst>
        </pc:picChg>
        <pc:picChg chg="mod">
          <ac:chgData name="Mrs Mecklenburgh" userId="S::rmecklenburgh@gbjs.co.uk::43ece0b1-f95f-490b-af6c-7af6066bd186" providerId="AD" clId="Web-{7EBB1BED-2AED-90DE-78D4-746412C8F341}" dt="2024-07-04T15:57:36.371" v="0"/>
          <ac:picMkLst>
            <pc:docMk/>
            <pc:sldMk cId="2037839099" sldId="256"/>
            <ac:picMk id="21" creationId="{679F121C-5451-4FFA-A181-107899391241}"/>
          </ac:picMkLst>
        </pc:picChg>
        <pc:picChg chg="mod">
          <ac:chgData name="Mrs Mecklenburgh" userId="S::rmecklenburgh@gbjs.co.uk::43ece0b1-f95f-490b-af6c-7af6066bd186" providerId="AD" clId="Web-{7EBB1BED-2AED-90DE-78D4-746412C8F341}" dt="2024-07-04T15:57:36.371" v="0"/>
          <ac:picMkLst>
            <pc:docMk/>
            <pc:sldMk cId="2037839099" sldId="256"/>
            <ac:picMk id="1030" creationId="{77927AF9-9165-4A28-B661-D6A3CB2ECF13}"/>
          </ac:picMkLst>
        </pc:picChg>
        <pc:cxnChg chg="mod">
          <ac:chgData name="Mrs Mecklenburgh" userId="S::rmecklenburgh@gbjs.co.uk::43ece0b1-f95f-490b-af6c-7af6066bd186" providerId="AD" clId="Web-{7EBB1BED-2AED-90DE-78D4-746412C8F341}" dt="2024-07-04T15:57:36.371" v="0"/>
          <ac:cxnSpMkLst>
            <pc:docMk/>
            <pc:sldMk cId="2037839099" sldId="256"/>
            <ac:cxnSpMk id="17" creationId="{145232AD-1B87-440B-A801-D858293AB40A}"/>
          </ac:cxnSpMkLst>
        </pc:cxnChg>
        <pc:cxnChg chg="mod">
          <ac:chgData name="Mrs Mecklenburgh" userId="S::rmecklenburgh@gbjs.co.uk::43ece0b1-f95f-490b-af6c-7af6066bd186" providerId="AD" clId="Web-{7EBB1BED-2AED-90DE-78D4-746412C8F341}" dt="2024-07-04T15:57:36.371" v="0"/>
          <ac:cxnSpMkLst>
            <pc:docMk/>
            <pc:sldMk cId="2037839099" sldId="256"/>
            <ac:cxnSpMk id="18" creationId="{7F480EE6-FFDD-4FD9-AF07-3A59A8D9241F}"/>
          </ac:cxnSpMkLst>
        </pc:cxnChg>
        <pc:cxnChg chg="mod">
          <ac:chgData name="Mrs Mecklenburgh" userId="S::rmecklenburgh@gbjs.co.uk::43ece0b1-f95f-490b-af6c-7af6066bd186" providerId="AD" clId="Web-{7EBB1BED-2AED-90DE-78D4-746412C8F341}" dt="2024-07-04T15:57:36.371" v="0"/>
          <ac:cxnSpMkLst>
            <pc:docMk/>
            <pc:sldMk cId="2037839099" sldId="256"/>
            <ac:cxnSpMk id="19" creationId="{63E65424-E6CD-40DF-9E7A-B5110B9C3C4E}"/>
          </ac:cxnSpMkLst>
        </pc:cxnChg>
        <pc:cxnChg chg="mod">
          <ac:chgData name="Mrs Mecklenburgh" userId="S::rmecklenburgh@gbjs.co.uk::43ece0b1-f95f-490b-af6c-7af6066bd186" providerId="AD" clId="Web-{7EBB1BED-2AED-90DE-78D4-746412C8F341}" dt="2024-07-04T15:57:36.371" v="0"/>
          <ac:cxnSpMkLst>
            <pc:docMk/>
            <pc:sldMk cId="2037839099" sldId="256"/>
            <ac:cxnSpMk id="25" creationId="{978EDD34-5BE5-4707-A9CC-2BA7EBAED925}"/>
          </ac:cxnSpMkLst>
        </pc:cxnChg>
      </pc:sldChg>
      <pc:sldChg chg="modSp mod modClrScheme chgLayout">
        <pc:chgData name="Mrs Mecklenburgh" userId="S::rmecklenburgh@gbjs.co.uk::43ece0b1-f95f-490b-af6c-7af6066bd186" providerId="AD" clId="Web-{7EBB1BED-2AED-90DE-78D4-746412C8F341}" dt="2024-07-04T15:57:39.637" v="1"/>
        <pc:sldMkLst>
          <pc:docMk/>
          <pc:sldMk cId="192969451" sldId="260"/>
        </pc:sldMkLst>
        <pc:spChg chg="mod">
          <ac:chgData name="Mrs Mecklenburgh" userId="S::rmecklenburgh@gbjs.co.uk::43ece0b1-f95f-490b-af6c-7af6066bd186" providerId="AD" clId="Web-{7EBB1BED-2AED-90DE-78D4-746412C8F341}" dt="2024-07-04T15:57:36.371" v="0"/>
          <ac:spMkLst>
            <pc:docMk/>
            <pc:sldMk cId="192969451" sldId="260"/>
            <ac:spMk id="6" creationId="{F11BF48D-22B5-4F96-8490-1E216F7FA2CA}"/>
          </ac:spMkLst>
        </pc:spChg>
        <pc:spChg chg="mod">
          <ac:chgData name="Mrs Mecklenburgh" userId="S::rmecklenburgh@gbjs.co.uk::43ece0b1-f95f-490b-af6c-7af6066bd186" providerId="AD" clId="Web-{7EBB1BED-2AED-90DE-78D4-746412C8F341}" dt="2024-07-04T15:57:36.371" v="0"/>
          <ac:spMkLst>
            <pc:docMk/>
            <pc:sldMk cId="192969451" sldId="260"/>
            <ac:spMk id="9" creationId="{8155239F-396B-445B-8CB4-B53E0278DC03}"/>
          </ac:spMkLst>
        </pc:spChg>
        <pc:graphicFrameChg chg="mod modGraphic">
          <ac:chgData name="Mrs Mecklenburgh" userId="S::rmecklenburgh@gbjs.co.uk::43ece0b1-f95f-490b-af6c-7af6066bd186" providerId="AD" clId="Web-{7EBB1BED-2AED-90DE-78D4-746412C8F341}" dt="2024-07-04T15:57:36.371" v="0"/>
          <ac:graphicFrameMkLst>
            <pc:docMk/>
            <pc:sldMk cId="192969451" sldId="260"/>
            <ac:graphicFrameMk id="5" creationId="{9AE4AFA6-04D9-4416-82A8-01C096B34844}"/>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92969451" sldId="260"/>
            <ac:graphicFrameMk id="24" creationId="{907E6E0A-C63E-4B32-98A9-80F2FBB9C9A8}"/>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92969451" sldId="260"/>
            <ac:graphicFrameMk id="34" creationId="{92FE0AAB-D7E8-4D01-A01B-761D81FBB0BC}"/>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92969451" sldId="260"/>
            <ac:graphicFrameMk id="50" creationId="{13BE635E-5F30-47FA-AC86-D2AE7694DB0E}"/>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92969451" sldId="260"/>
            <ac:graphicFrameMk id="53" creationId="{CFBE8732-2AE9-4839-8100-9F548A384336}"/>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92969451" sldId="260"/>
            <ac:graphicFrameMk id="56" creationId="{1B9FA6EC-E5ED-4E88-9273-0775ACB660DB}"/>
          </ac:graphicFrameMkLst>
        </pc:graphicFrameChg>
        <pc:picChg chg="mod">
          <ac:chgData name="Mrs Mecklenburgh" userId="S::rmecklenburgh@gbjs.co.uk::43ece0b1-f95f-490b-af6c-7af6066bd186" providerId="AD" clId="Web-{7EBB1BED-2AED-90DE-78D4-746412C8F341}" dt="2024-07-04T15:57:36.371" v="0"/>
          <ac:picMkLst>
            <pc:docMk/>
            <pc:sldMk cId="192969451" sldId="260"/>
            <ac:picMk id="2" creationId="{9603482F-A400-4B0E-B630-829DFCF77C8E}"/>
          </ac:picMkLst>
        </pc:picChg>
        <pc:picChg chg="mod">
          <ac:chgData name="Mrs Mecklenburgh" userId="S::rmecklenburgh@gbjs.co.uk::43ece0b1-f95f-490b-af6c-7af6066bd186" providerId="AD" clId="Web-{7EBB1BED-2AED-90DE-78D4-746412C8F341}" dt="2024-07-04T15:57:36.371" v="0"/>
          <ac:picMkLst>
            <pc:docMk/>
            <pc:sldMk cId="192969451" sldId="260"/>
            <ac:picMk id="4" creationId="{E9C913DD-C8A5-4651-95A9-14A72AE64148}"/>
          </ac:picMkLst>
        </pc:picChg>
        <pc:picChg chg="mod">
          <ac:chgData name="Mrs Mecklenburgh" userId="S::rmecklenburgh@gbjs.co.uk::43ece0b1-f95f-490b-af6c-7af6066bd186" providerId="AD" clId="Web-{7EBB1BED-2AED-90DE-78D4-746412C8F341}" dt="2024-07-04T15:57:36.371" v="0"/>
          <ac:picMkLst>
            <pc:docMk/>
            <pc:sldMk cId="192969451" sldId="260"/>
            <ac:picMk id="11" creationId="{154E2913-F031-4369-B4AD-D45CB1286891}"/>
          </ac:picMkLst>
        </pc:picChg>
        <pc:picChg chg="mod">
          <ac:chgData name="Mrs Mecklenburgh" userId="S::rmecklenburgh@gbjs.co.uk::43ece0b1-f95f-490b-af6c-7af6066bd186" providerId="AD" clId="Web-{7EBB1BED-2AED-90DE-78D4-746412C8F341}" dt="2024-07-04T15:57:36.371" v="0"/>
          <ac:picMkLst>
            <pc:docMk/>
            <pc:sldMk cId="192969451" sldId="260"/>
            <ac:picMk id="17" creationId="{2AA07122-3DDF-44C7-9197-F09EE1B274DD}"/>
          </ac:picMkLst>
        </pc:picChg>
        <pc:picChg chg="mod">
          <ac:chgData name="Mrs Mecklenburgh" userId="S::rmecklenburgh@gbjs.co.uk::43ece0b1-f95f-490b-af6c-7af6066bd186" providerId="AD" clId="Web-{7EBB1BED-2AED-90DE-78D4-746412C8F341}" dt="2024-07-04T15:57:36.371" v="0"/>
          <ac:picMkLst>
            <pc:docMk/>
            <pc:sldMk cId="192969451" sldId="260"/>
            <ac:picMk id="22" creationId="{A024B155-A6ED-486F-9808-ABD33DF77EE2}"/>
          </ac:picMkLst>
        </pc:picChg>
        <pc:picChg chg="mod">
          <ac:chgData name="Mrs Mecklenburgh" userId="S::rmecklenburgh@gbjs.co.uk::43ece0b1-f95f-490b-af6c-7af6066bd186" providerId="AD" clId="Web-{7EBB1BED-2AED-90DE-78D4-746412C8F341}" dt="2024-07-04T15:57:36.371" v="0"/>
          <ac:picMkLst>
            <pc:docMk/>
            <pc:sldMk cId="192969451" sldId="260"/>
            <ac:picMk id="28" creationId="{3A41386D-FAEC-4EE9-8D56-3E2AFEFFD9F2}"/>
          </ac:picMkLst>
        </pc:picChg>
        <pc:picChg chg="mod">
          <ac:chgData name="Mrs Mecklenburgh" userId="S::rmecklenburgh@gbjs.co.uk::43ece0b1-f95f-490b-af6c-7af6066bd186" providerId="AD" clId="Web-{7EBB1BED-2AED-90DE-78D4-746412C8F341}" dt="2024-07-04T15:57:36.371" v="0"/>
          <ac:picMkLst>
            <pc:docMk/>
            <pc:sldMk cId="192969451" sldId="260"/>
            <ac:picMk id="35" creationId="{EFA139A6-2702-41CB-9273-DA29A0CE5490}"/>
          </ac:picMkLst>
        </pc:picChg>
        <pc:picChg chg="mod">
          <ac:chgData name="Mrs Mecklenburgh" userId="S::rmecklenburgh@gbjs.co.uk::43ece0b1-f95f-490b-af6c-7af6066bd186" providerId="AD" clId="Web-{7EBB1BED-2AED-90DE-78D4-746412C8F341}" dt="2024-07-04T15:57:36.371" v="0"/>
          <ac:picMkLst>
            <pc:docMk/>
            <pc:sldMk cId="192969451" sldId="260"/>
            <ac:picMk id="37" creationId="{A578CD58-3747-4E76-B317-9DFE28CBF869}"/>
          </ac:picMkLst>
        </pc:picChg>
        <pc:picChg chg="mod">
          <ac:chgData name="Mrs Mecklenburgh" userId="S::rmecklenburgh@gbjs.co.uk::43ece0b1-f95f-490b-af6c-7af6066bd186" providerId="AD" clId="Web-{7EBB1BED-2AED-90DE-78D4-746412C8F341}" dt="2024-07-04T15:57:36.371" v="0"/>
          <ac:picMkLst>
            <pc:docMk/>
            <pc:sldMk cId="192969451" sldId="260"/>
            <ac:picMk id="40" creationId="{73CACABA-C29B-4ED0-8EFA-2D7A7E2132B7}"/>
          </ac:picMkLst>
        </pc:picChg>
        <pc:picChg chg="mod">
          <ac:chgData name="Mrs Mecklenburgh" userId="S::rmecklenburgh@gbjs.co.uk::43ece0b1-f95f-490b-af6c-7af6066bd186" providerId="AD" clId="Web-{7EBB1BED-2AED-90DE-78D4-746412C8F341}" dt="2024-07-04T15:57:36.371" v="0"/>
          <ac:picMkLst>
            <pc:docMk/>
            <pc:sldMk cId="192969451" sldId="260"/>
            <ac:picMk id="43" creationId="{EB7EDFEF-54E4-4240-A130-B2429C401776}"/>
          </ac:picMkLst>
        </pc:picChg>
        <pc:picChg chg="mod">
          <ac:chgData name="Mrs Mecklenburgh" userId="S::rmecklenburgh@gbjs.co.uk::43ece0b1-f95f-490b-af6c-7af6066bd186" providerId="AD" clId="Web-{7EBB1BED-2AED-90DE-78D4-746412C8F341}" dt="2024-07-04T15:57:36.371" v="0"/>
          <ac:picMkLst>
            <pc:docMk/>
            <pc:sldMk cId="192969451" sldId="260"/>
            <ac:picMk id="44" creationId="{377A604E-B84D-4858-A51D-7494F9E48BAE}"/>
          </ac:picMkLst>
        </pc:picChg>
        <pc:picChg chg="mod">
          <ac:chgData name="Mrs Mecklenburgh" userId="S::rmecklenburgh@gbjs.co.uk::43ece0b1-f95f-490b-af6c-7af6066bd186" providerId="AD" clId="Web-{7EBB1BED-2AED-90DE-78D4-746412C8F341}" dt="2024-07-04T15:57:36.371" v="0"/>
          <ac:picMkLst>
            <pc:docMk/>
            <pc:sldMk cId="192969451" sldId="260"/>
            <ac:picMk id="45" creationId="{55564164-998B-4AA8-A337-C0F63D449AFF}"/>
          </ac:picMkLst>
        </pc:picChg>
        <pc:picChg chg="mod">
          <ac:chgData name="Mrs Mecklenburgh" userId="S::rmecklenburgh@gbjs.co.uk::43ece0b1-f95f-490b-af6c-7af6066bd186" providerId="AD" clId="Web-{7EBB1BED-2AED-90DE-78D4-746412C8F341}" dt="2024-07-04T15:57:36.371" v="0"/>
          <ac:picMkLst>
            <pc:docMk/>
            <pc:sldMk cId="192969451" sldId="260"/>
            <ac:picMk id="1030" creationId="{77927AF9-9165-4A28-B661-D6A3CB2ECF13}"/>
          </ac:picMkLst>
        </pc:picChg>
        <pc:cxnChg chg="mod">
          <ac:chgData name="Mrs Mecklenburgh" userId="S::rmecklenburgh@gbjs.co.uk::43ece0b1-f95f-490b-af6c-7af6066bd186" providerId="AD" clId="Web-{7EBB1BED-2AED-90DE-78D4-746412C8F341}" dt="2024-07-04T15:57:36.371" v="0"/>
          <ac:cxnSpMkLst>
            <pc:docMk/>
            <pc:sldMk cId="192969451" sldId="260"/>
            <ac:cxnSpMk id="36" creationId="{8242DB58-608A-4D05-BCE7-6FFBC1E91353}"/>
          </ac:cxnSpMkLst>
        </pc:cxnChg>
        <pc:cxnChg chg="mod">
          <ac:chgData name="Mrs Mecklenburgh" userId="S::rmecklenburgh@gbjs.co.uk::43ece0b1-f95f-490b-af6c-7af6066bd186" providerId="AD" clId="Web-{7EBB1BED-2AED-90DE-78D4-746412C8F341}" dt="2024-07-04T15:57:36.371" v="0"/>
          <ac:cxnSpMkLst>
            <pc:docMk/>
            <pc:sldMk cId="192969451" sldId="260"/>
            <ac:cxnSpMk id="38" creationId="{9904756F-D4B9-48FB-A140-A533F58AEA39}"/>
          </ac:cxnSpMkLst>
        </pc:cxnChg>
        <pc:cxnChg chg="mod">
          <ac:chgData name="Mrs Mecklenburgh" userId="S::rmecklenburgh@gbjs.co.uk::43ece0b1-f95f-490b-af6c-7af6066bd186" providerId="AD" clId="Web-{7EBB1BED-2AED-90DE-78D4-746412C8F341}" dt="2024-07-04T15:57:36.371" v="0"/>
          <ac:cxnSpMkLst>
            <pc:docMk/>
            <pc:sldMk cId="192969451" sldId="260"/>
            <ac:cxnSpMk id="42" creationId="{99BB2B5E-E30E-4A5D-9B57-22C4617A0B1D}"/>
          </ac:cxnSpMkLst>
        </pc:cxnChg>
        <pc:cxnChg chg="mod">
          <ac:chgData name="Mrs Mecklenburgh" userId="S::rmecklenburgh@gbjs.co.uk::43ece0b1-f95f-490b-af6c-7af6066bd186" providerId="AD" clId="Web-{7EBB1BED-2AED-90DE-78D4-746412C8F341}" dt="2024-07-04T15:57:36.371" v="0"/>
          <ac:cxnSpMkLst>
            <pc:docMk/>
            <pc:sldMk cId="192969451" sldId="260"/>
            <ac:cxnSpMk id="57" creationId="{616895D4-A898-4C1B-86F2-452D693D6F3C}"/>
          </ac:cxnSpMkLst>
        </pc:cxnChg>
        <pc:cxnChg chg="mod">
          <ac:chgData name="Mrs Mecklenburgh" userId="S::rmecklenburgh@gbjs.co.uk::43ece0b1-f95f-490b-af6c-7af6066bd186" providerId="AD" clId="Web-{7EBB1BED-2AED-90DE-78D4-746412C8F341}" dt="2024-07-04T15:57:36.371" v="0"/>
          <ac:cxnSpMkLst>
            <pc:docMk/>
            <pc:sldMk cId="192969451" sldId="260"/>
            <ac:cxnSpMk id="58" creationId="{08382AA3-BE93-4AA2-ADBD-D53A99DDE3E0}"/>
          </ac:cxnSpMkLst>
        </pc:cxnChg>
        <pc:cxnChg chg="mod">
          <ac:chgData name="Mrs Mecklenburgh" userId="S::rmecklenburgh@gbjs.co.uk::43ece0b1-f95f-490b-af6c-7af6066bd186" providerId="AD" clId="Web-{7EBB1BED-2AED-90DE-78D4-746412C8F341}" dt="2024-07-04T15:57:36.371" v="0"/>
          <ac:cxnSpMkLst>
            <pc:docMk/>
            <pc:sldMk cId="192969451" sldId="260"/>
            <ac:cxnSpMk id="59" creationId="{3C4A793E-A980-42FE-B347-F7D01999DE6D}"/>
          </ac:cxnSpMkLst>
        </pc:cxnChg>
      </pc:sldChg>
      <pc:sldChg chg="modSp mod modClrScheme chgLayout">
        <pc:chgData name="Mrs Mecklenburgh" userId="S::rmecklenburgh@gbjs.co.uk::43ece0b1-f95f-490b-af6c-7af6066bd186" providerId="AD" clId="Web-{7EBB1BED-2AED-90DE-78D4-746412C8F341}" dt="2024-07-04T15:57:39.637" v="1"/>
        <pc:sldMkLst>
          <pc:docMk/>
          <pc:sldMk cId="1340631550" sldId="262"/>
        </pc:sldMkLst>
        <pc:spChg chg="mod">
          <ac:chgData name="Mrs Mecklenburgh" userId="S::rmecklenburgh@gbjs.co.uk::43ece0b1-f95f-490b-af6c-7af6066bd186" providerId="AD" clId="Web-{7EBB1BED-2AED-90DE-78D4-746412C8F341}" dt="2024-07-04T15:57:36.371" v="0"/>
          <ac:spMkLst>
            <pc:docMk/>
            <pc:sldMk cId="1340631550" sldId="262"/>
            <ac:spMk id="6" creationId="{F11BF48D-22B5-4F96-8490-1E216F7FA2CA}"/>
          </ac:spMkLst>
        </pc:spChg>
        <pc:grpChg chg="mod">
          <ac:chgData name="Mrs Mecklenburgh" userId="S::rmecklenburgh@gbjs.co.uk::43ece0b1-f95f-490b-af6c-7af6066bd186" providerId="AD" clId="Web-{7EBB1BED-2AED-90DE-78D4-746412C8F341}" dt="2024-07-04T15:57:36.371" v="0"/>
          <ac:grpSpMkLst>
            <pc:docMk/>
            <pc:sldMk cId="1340631550" sldId="262"/>
            <ac:grpSpMk id="22" creationId="{D5406C20-C5EE-43AC-A285-2B12E6588BF0}"/>
          </ac:grpSpMkLst>
        </pc:grpChg>
        <pc:graphicFrameChg chg="mod modGraphic">
          <ac:chgData name="Mrs Mecklenburgh" userId="S::rmecklenburgh@gbjs.co.uk::43ece0b1-f95f-490b-af6c-7af6066bd186" providerId="AD" clId="Web-{7EBB1BED-2AED-90DE-78D4-746412C8F341}" dt="2024-07-04T15:57:36.371" v="0"/>
          <ac:graphicFrameMkLst>
            <pc:docMk/>
            <pc:sldMk cId="1340631550" sldId="262"/>
            <ac:graphicFrameMk id="5" creationId="{9AE4AFA6-04D9-4416-82A8-01C096B34844}"/>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340631550" sldId="262"/>
            <ac:graphicFrameMk id="7" creationId="{3C790992-FA6E-4907-AB33-CED5E5CCAE08}"/>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340631550" sldId="262"/>
            <ac:graphicFrameMk id="9" creationId="{D87944EB-1B63-4643-9669-F4C6A595021C}"/>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340631550" sldId="262"/>
            <ac:graphicFrameMk id="24" creationId="{907E6E0A-C63E-4B32-98A9-80F2FBB9C9A8}"/>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340631550" sldId="262"/>
            <ac:graphicFrameMk id="25" creationId="{A24D87C9-54E3-49D6-B82D-9AA1ECCEF188}"/>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340631550" sldId="262"/>
            <ac:graphicFrameMk id="26" creationId="{205D22E7-E102-41FC-8A48-A4795E26DF05}"/>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340631550" sldId="262"/>
            <ac:graphicFrameMk id="27" creationId="{4F64C80F-EFE3-4621-91FE-6F128816773C}"/>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340631550" sldId="262"/>
            <ac:graphicFrameMk id="28" creationId="{84EB81F9-4309-4672-9629-71FBA2E417DE}"/>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340631550" sldId="262"/>
            <ac:graphicFrameMk id="29" creationId="{51D4EC58-8F30-4EFC-9AC8-629CCD5B54B9}"/>
          </ac:graphicFrameMkLst>
        </pc:graphicFrameChg>
        <pc:picChg chg="mod">
          <ac:chgData name="Mrs Mecklenburgh" userId="S::rmecklenburgh@gbjs.co.uk::43ece0b1-f95f-490b-af6c-7af6066bd186" providerId="AD" clId="Web-{7EBB1BED-2AED-90DE-78D4-746412C8F341}" dt="2024-07-04T15:57:36.371" v="0"/>
          <ac:picMkLst>
            <pc:docMk/>
            <pc:sldMk cId="1340631550" sldId="262"/>
            <ac:picMk id="10" creationId="{4ED121CC-02A9-4850-8DB9-B046FE3668C3}"/>
          </ac:picMkLst>
        </pc:picChg>
        <pc:picChg chg="mod">
          <ac:chgData name="Mrs Mecklenburgh" userId="S::rmecklenburgh@gbjs.co.uk::43ece0b1-f95f-490b-af6c-7af6066bd186" providerId="AD" clId="Web-{7EBB1BED-2AED-90DE-78D4-746412C8F341}" dt="2024-07-04T15:57:36.371" v="0"/>
          <ac:picMkLst>
            <pc:docMk/>
            <pc:sldMk cId="1340631550" sldId="262"/>
            <ac:picMk id="13" creationId="{CB9AE749-6C3F-4C46-B5D1-D182A38D73F5}"/>
          </ac:picMkLst>
        </pc:picChg>
        <pc:picChg chg="mod">
          <ac:chgData name="Mrs Mecklenburgh" userId="S::rmecklenburgh@gbjs.co.uk::43ece0b1-f95f-490b-af6c-7af6066bd186" providerId="AD" clId="Web-{7EBB1BED-2AED-90DE-78D4-746412C8F341}" dt="2024-07-04T15:57:36.371" v="0"/>
          <ac:picMkLst>
            <pc:docMk/>
            <pc:sldMk cId="1340631550" sldId="262"/>
            <ac:picMk id="15" creationId="{DD0064E1-E40E-4F01-9151-DF0B602270E5}"/>
          </ac:picMkLst>
        </pc:picChg>
        <pc:picChg chg="mod">
          <ac:chgData name="Mrs Mecklenburgh" userId="S::rmecklenburgh@gbjs.co.uk::43ece0b1-f95f-490b-af6c-7af6066bd186" providerId="AD" clId="Web-{7EBB1BED-2AED-90DE-78D4-746412C8F341}" dt="2024-07-04T15:57:36.371" v="0"/>
          <ac:picMkLst>
            <pc:docMk/>
            <pc:sldMk cId="1340631550" sldId="262"/>
            <ac:picMk id="17" creationId="{065D2859-F8A6-41A4-9833-10E650C32977}"/>
          </ac:picMkLst>
        </pc:picChg>
        <pc:picChg chg="mod">
          <ac:chgData name="Mrs Mecklenburgh" userId="S::rmecklenburgh@gbjs.co.uk::43ece0b1-f95f-490b-af6c-7af6066bd186" providerId="AD" clId="Web-{7EBB1BED-2AED-90DE-78D4-746412C8F341}" dt="2024-07-04T15:57:36.371" v="0"/>
          <ac:picMkLst>
            <pc:docMk/>
            <pc:sldMk cId="1340631550" sldId="262"/>
            <ac:picMk id="19" creationId="{36AA893D-0EEC-422C-87D1-8EDC7BC86065}"/>
          </ac:picMkLst>
        </pc:picChg>
        <pc:picChg chg="mod">
          <ac:chgData name="Mrs Mecklenburgh" userId="S::rmecklenburgh@gbjs.co.uk::43ece0b1-f95f-490b-af6c-7af6066bd186" providerId="AD" clId="Web-{7EBB1BED-2AED-90DE-78D4-746412C8F341}" dt="2024-07-04T15:57:36.371" v="0"/>
          <ac:picMkLst>
            <pc:docMk/>
            <pc:sldMk cId="1340631550" sldId="262"/>
            <ac:picMk id="21" creationId="{7AE4FCEE-A5DA-40E4-A376-42F0DE810136}"/>
          </ac:picMkLst>
        </pc:picChg>
        <pc:picChg chg="mod">
          <ac:chgData name="Mrs Mecklenburgh" userId="S::rmecklenburgh@gbjs.co.uk::43ece0b1-f95f-490b-af6c-7af6066bd186" providerId="AD" clId="Web-{7EBB1BED-2AED-90DE-78D4-746412C8F341}" dt="2024-07-04T15:57:36.371" v="0"/>
          <ac:picMkLst>
            <pc:docMk/>
            <pc:sldMk cId="1340631550" sldId="262"/>
            <ac:picMk id="35" creationId="{A0CF1CBA-5891-4371-AB8A-EBA30E250E4D}"/>
          </ac:picMkLst>
        </pc:picChg>
        <pc:picChg chg="mod">
          <ac:chgData name="Mrs Mecklenburgh" userId="S::rmecklenburgh@gbjs.co.uk::43ece0b1-f95f-490b-af6c-7af6066bd186" providerId="AD" clId="Web-{7EBB1BED-2AED-90DE-78D4-746412C8F341}" dt="2024-07-04T15:57:36.371" v="0"/>
          <ac:picMkLst>
            <pc:docMk/>
            <pc:sldMk cId="1340631550" sldId="262"/>
            <ac:picMk id="36" creationId="{06EAACA4-C1EC-4734-9F1B-D9D61A15A4C2}"/>
          </ac:picMkLst>
        </pc:picChg>
        <pc:picChg chg="mod">
          <ac:chgData name="Mrs Mecklenburgh" userId="S::rmecklenburgh@gbjs.co.uk::43ece0b1-f95f-490b-af6c-7af6066bd186" providerId="AD" clId="Web-{7EBB1BED-2AED-90DE-78D4-746412C8F341}" dt="2024-07-04T15:57:36.371" v="0"/>
          <ac:picMkLst>
            <pc:docMk/>
            <pc:sldMk cId="1340631550" sldId="262"/>
            <ac:picMk id="37" creationId="{6B8D0709-19A2-46B5-94AD-4A2D177A89C6}"/>
          </ac:picMkLst>
        </pc:picChg>
        <pc:picChg chg="mod">
          <ac:chgData name="Mrs Mecklenburgh" userId="S::rmecklenburgh@gbjs.co.uk::43ece0b1-f95f-490b-af6c-7af6066bd186" providerId="AD" clId="Web-{7EBB1BED-2AED-90DE-78D4-746412C8F341}" dt="2024-07-04T15:57:36.371" v="0"/>
          <ac:picMkLst>
            <pc:docMk/>
            <pc:sldMk cId="1340631550" sldId="262"/>
            <ac:picMk id="38" creationId="{8292D54A-3E18-43F3-88BE-BFB884316280}"/>
          </ac:picMkLst>
        </pc:picChg>
        <pc:picChg chg="mod">
          <ac:chgData name="Mrs Mecklenburgh" userId="S::rmecklenburgh@gbjs.co.uk::43ece0b1-f95f-490b-af6c-7af6066bd186" providerId="AD" clId="Web-{7EBB1BED-2AED-90DE-78D4-746412C8F341}" dt="2024-07-04T15:57:36.371" v="0"/>
          <ac:picMkLst>
            <pc:docMk/>
            <pc:sldMk cId="1340631550" sldId="262"/>
            <ac:picMk id="39" creationId="{57ED21C1-93D8-4F50-8393-0B6BACF4EA0D}"/>
          </ac:picMkLst>
        </pc:picChg>
        <pc:picChg chg="mod">
          <ac:chgData name="Mrs Mecklenburgh" userId="S::rmecklenburgh@gbjs.co.uk::43ece0b1-f95f-490b-af6c-7af6066bd186" providerId="AD" clId="Web-{7EBB1BED-2AED-90DE-78D4-746412C8F341}" dt="2024-07-04T15:57:36.371" v="0"/>
          <ac:picMkLst>
            <pc:docMk/>
            <pc:sldMk cId="1340631550" sldId="262"/>
            <ac:picMk id="40" creationId="{5ADE2295-576C-4146-95E5-0449A3DC6E6D}"/>
          </ac:picMkLst>
        </pc:picChg>
        <pc:picChg chg="mod">
          <ac:chgData name="Mrs Mecklenburgh" userId="S::rmecklenburgh@gbjs.co.uk::43ece0b1-f95f-490b-af6c-7af6066bd186" providerId="AD" clId="Web-{7EBB1BED-2AED-90DE-78D4-746412C8F341}" dt="2024-07-04T15:57:36.371" v="0"/>
          <ac:picMkLst>
            <pc:docMk/>
            <pc:sldMk cId="1340631550" sldId="262"/>
            <ac:picMk id="41" creationId="{717729A7-186C-48B8-9194-C48622B9B58B}"/>
          </ac:picMkLst>
        </pc:picChg>
        <pc:picChg chg="mod">
          <ac:chgData name="Mrs Mecklenburgh" userId="S::rmecklenburgh@gbjs.co.uk::43ece0b1-f95f-490b-af6c-7af6066bd186" providerId="AD" clId="Web-{7EBB1BED-2AED-90DE-78D4-746412C8F341}" dt="2024-07-04T15:57:36.371" v="0"/>
          <ac:picMkLst>
            <pc:docMk/>
            <pc:sldMk cId="1340631550" sldId="262"/>
            <ac:picMk id="1030" creationId="{77927AF9-9165-4A28-B661-D6A3CB2ECF13}"/>
          </ac:picMkLst>
        </pc:picChg>
      </pc:sldChg>
      <pc:sldChg chg="modSp mod modClrScheme chgLayout">
        <pc:chgData name="Mrs Mecklenburgh" userId="S::rmecklenburgh@gbjs.co.uk::43ece0b1-f95f-490b-af6c-7af6066bd186" providerId="AD" clId="Web-{7EBB1BED-2AED-90DE-78D4-746412C8F341}" dt="2024-07-04T15:57:39.637" v="1"/>
        <pc:sldMkLst>
          <pc:docMk/>
          <pc:sldMk cId="353768513" sldId="263"/>
        </pc:sldMkLst>
        <pc:spChg chg="mod">
          <ac:chgData name="Mrs Mecklenburgh" userId="S::rmecklenburgh@gbjs.co.uk::43ece0b1-f95f-490b-af6c-7af6066bd186" providerId="AD" clId="Web-{7EBB1BED-2AED-90DE-78D4-746412C8F341}" dt="2024-07-04T15:57:36.371" v="0"/>
          <ac:spMkLst>
            <pc:docMk/>
            <pc:sldMk cId="353768513" sldId="263"/>
            <ac:spMk id="6" creationId="{F11BF48D-22B5-4F96-8490-1E216F7FA2CA}"/>
          </ac:spMkLst>
        </pc:spChg>
        <pc:graphicFrameChg chg="mod modGraphic">
          <ac:chgData name="Mrs Mecklenburgh" userId="S::rmecklenburgh@gbjs.co.uk::43ece0b1-f95f-490b-af6c-7af6066bd186" providerId="AD" clId="Web-{7EBB1BED-2AED-90DE-78D4-746412C8F341}" dt="2024-07-04T15:57:36.371" v="0"/>
          <ac:graphicFrameMkLst>
            <pc:docMk/>
            <pc:sldMk cId="353768513" sldId="263"/>
            <ac:graphicFrameMk id="5" creationId="{9AE4AFA6-04D9-4416-82A8-01C096B34844}"/>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353768513" sldId="263"/>
            <ac:graphicFrameMk id="7" creationId="{A4A1EF28-3547-4127-A8C2-D9494C73894A}"/>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353768513" sldId="263"/>
            <ac:graphicFrameMk id="11" creationId="{8CC45C5D-6D00-4497-8B6A-E4A880F169AB}"/>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353768513" sldId="263"/>
            <ac:graphicFrameMk id="14" creationId="{60654894-F290-4950-B944-832A0B5569DD}"/>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353768513" sldId="263"/>
            <ac:graphicFrameMk id="19" creationId="{5F92DF58-02A3-4690-91AA-53930E2929E5}"/>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353768513" sldId="263"/>
            <ac:graphicFrameMk id="24" creationId="{907E6E0A-C63E-4B32-98A9-80F2FBB9C9A8}"/>
          </ac:graphicFrameMkLst>
        </pc:graphicFrameChg>
        <pc:picChg chg="mod">
          <ac:chgData name="Mrs Mecklenburgh" userId="S::rmecklenburgh@gbjs.co.uk::43ece0b1-f95f-490b-af6c-7af6066bd186" providerId="AD" clId="Web-{7EBB1BED-2AED-90DE-78D4-746412C8F341}" dt="2024-07-04T15:57:36.371" v="0"/>
          <ac:picMkLst>
            <pc:docMk/>
            <pc:sldMk cId="353768513" sldId="263"/>
            <ac:picMk id="3" creationId="{0836A15E-BAF3-43F6-8AB2-FF62E995A5AC}"/>
          </ac:picMkLst>
        </pc:picChg>
        <pc:picChg chg="mod">
          <ac:chgData name="Mrs Mecklenburgh" userId="S::rmecklenburgh@gbjs.co.uk::43ece0b1-f95f-490b-af6c-7af6066bd186" providerId="AD" clId="Web-{7EBB1BED-2AED-90DE-78D4-746412C8F341}" dt="2024-07-04T15:57:36.371" v="0"/>
          <ac:picMkLst>
            <pc:docMk/>
            <pc:sldMk cId="353768513" sldId="263"/>
            <ac:picMk id="8" creationId="{BA5FCF77-BE22-403F-8E5F-4F916F078A76}"/>
          </ac:picMkLst>
        </pc:picChg>
        <pc:picChg chg="mod">
          <ac:chgData name="Mrs Mecklenburgh" userId="S::rmecklenburgh@gbjs.co.uk::43ece0b1-f95f-490b-af6c-7af6066bd186" providerId="AD" clId="Web-{7EBB1BED-2AED-90DE-78D4-746412C8F341}" dt="2024-07-04T15:57:36.371" v="0"/>
          <ac:picMkLst>
            <pc:docMk/>
            <pc:sldMk cId="353768513" sldId="263"/>
            <ac:picMk id="15" creationId="{0DC0BD8A-70AB-44EB-BA48-E2C72CFE20E2}"/>
          </ac:picMkLst>
        </pc:picChg>
        <pc:picChg chg="mod">
          <ac:chgData name="Mrs Mecklenburgh" userId="S::rmecklenburgh@gbjs.co.uk::43ece0b1-f95f-490b-af6c-7af6066bd186" providerId="AD" clId="Web-{7EBB1BED-2AED-90DE-78D4-746412C8F341}" dt="2024-07-04T15:57:36.371" v="0"/>
          <ac:picMkLst>
            <pc:docMk/>
            <pc:sldMk cId="353768513" sldId="263"/>
            <ac:picMk id="1028" creationId="{D853F39C-6922-4987-B5D2-9592A309A18E}"/>
          </ac:picMkLst>
        </pc:picChg>
        <pc:picChg chg="mod">
          <ac:chgData name="Mrs Mecklenburgh" userId="S::rmecklenburgh@gbjs.co.uk::43ece0b1-f95f-490b-af6c-7af6066bd186" providerId="AD" clId="Web-{7EBB1BED-2AED-90DE-78D4-746412C8F341}" dt="2024-07-04T15:57:36.371" v="0"/>
          <ac:picMkLst>
            <pc:docMk/>
            <pc:sldMk cId="353768513" sldId="263"/>
            <ac:picMk id="1030" creationId="{77927AF9-9165-4A28-B661-D6A3CB2ECF13}"/>
          </ac:picMkLst>
        </pc:picChg>
      </pc:sldChg>
      <pc:sldChg chg="modSp mod modClrScheme chgLayout">
        <pc:chgData name="Mrs Mecklenburgh" userId="S::rmecklenburgh@gbjs.co.uk::43ece0b1-f95f-490b-af6c-7af6066bd186" providerId="AD" clId="Web-{7EBB1BED-2AED-90DE-78D4-746412C8F341}" dt="2024-07-04T15:57:39.637" v="1"/>
        <pc:sldMkLst>
          <pc:docMk/>
          <pc:sldMk cId="4105370550" sldId="265"/>
        </pc:sldMkLst>
        <pc:spChg chg="mod">
          <ac:chgData name="Mrs Mecklenburgh" userId="S::rmecklenburgh@gbjs.co.uk::43ece0b1-f95f-490b-af6c-7af6066bd186" providerId="AD" clId="Web-{7EBB1BED-2AED-90DE-78D4-746412C8F341}" dt="2024-07-04T15:57:36.371" v="0"/>
          <ac:spMkLst>
            <pc:docMk/>
            <pc:sldMk cId="4105370550" sldId="265"/>
            <ac:spMk id="6" creationId="{F11BF48D-22B5-4F96-8490-1E216F7FA2CA}"/>
          </ac:spMkLst>
        </pc:spChg>
        <pc:spChg chg="mod">
          <ac:chgData name="Mrs Mecklenburgh" userId="S::rmecklenburgh@gbjs.co.uk::43ece0b1-f95f-490b-af6c-7af6066bd186" providerId="AD" clId="Web-{7EBB1BED-2AED-90DE-78D4-746412C8F341}" dt="2024-07-04T15:57:36.371" v="0"/>
          <ac:spMkLst>
            <pc:docMk/>
            <pc:sldMk cId="4105370550" sldId="265"/>
            <ac:spMk id="36" creationId="{D985294D-E8F7-4B5D-A597-756B3FA52711}"/>
          </ac:spMkLst>
        </pc:spChg>
        <pc:grpChg chg="mod">
          <ac:chgData name="Mrs Mecklenburgh" userId="S::rmecklenburgh@gbjs.co.uk::43ece0b1-f95f-490b-af6c-7af6066bd186" providerId="AD" clId="Web-{7EBB1BED-2AED-90DE-78D4-746412C8F341}" dt="2024-07-04T15:57:36.371" v="0"/>
          <ac:grpSpMkLst>
            <pc:docMk/>
            <pc:sldMk cId="4105370550" sldId="265"/>
            <ac:grpSpMk id="7" creationId="{8B062CBD-27E7-47D6-A46D-0222491349B0}"/>
          </ac:grpSpMkLst>
        </pc:grpChg>
        <pc:graphicFrameChg chg="mod modGraphic">
          <ac:chgData name="Mrs Mecklenburgh" userId="S::rmecklenburgh@gbjs.co.uk::43ece0b1-f95f-490b-af6c-7af6066bd186" providerId="AD" clId="Web-{7EBB1BED-2AED-90DE-78D4-746412C8F341}" dt="2024-07-04T15:57:36.371" v="0"/>
          <ac:graphicFrameMkLst>
            <pc:docMk/>
            <pc:sldMk cId="4105370550" sldId="265"/>
            <ac:graphicFrameMk id="5" creationId="{9AE4AFA6-04D9-4416-82A8-01C096B34844}"/>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4105370550" sldId="265"/>
            <ac:graphicFrameMk id="15" creationId="{C7723C9A-9201-4529-98DA-409CCB1798CD}"/>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4105370550" sldId="265"/>
            <ac:graphicFrameMk id="24" creationId="{907E6E0A-C63E-4B32-98A9-80F2FBB9C9A8}"/>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4105370550" sldId="265"/>
            <ac:graphicFrameMk id="64" creationId="{CEAB2C38-E06A-4846-BFCE-934AD0410894}"/>
          </ac:graphicFrameMkLst>
        </pc:graphicFrameChg>
        <pc:picChg chg="mod">
          <ac:chgData name="Mrs Mecklenburgh" userId="S::rmecklenburgh@gbjs.co.uk::43ece0b1-f95f-490b-af6c-7af6066bd186" providerId="AD" clId="Web-{7EBB1BED-2AED-90DE-78D4-746412C8F341}" dt="2024-07-04T15:57:36.371" v="0"/>
          <ac:picMkLst>
            <pc:docMk/>
            <pc:sldMk cId="4105370550" sldId="265"/>
            <ac:picMk id="11" creationId="{671E8B50-A5D1-4B81-A614-8CF4D61B09CB}"/>
          </ac:picMkLst>
        </pc:picChg>
        <pc:picChg chg="mod">
          <ac:chgData name="Mrs Mecklenburgh" userId="S::rmecklenburgh@gbjs.co.uk::43ece0b1-f95f-490b-af6c-7af6066bd186" providerId="AD" clId="Web-{7EBB1BED-2AED-90DE-78D4-746412C8F341}" dt="2024-07-04T15:57:36.371" v="0"/>
          <ac:picMkLst>
            <pc:docMk/>
            <pc:sldMk cId="4105370550" sldId="265"/>
            <ac:picMk id="29" creationId="{C5D16BFB-EB55-478C-B6EF-52D5D858ED96}"/>
          </ac:picMkLst>
        </pc:picChg>
        <pc:picChg chg="mod">
          <ac:chgData name="Mrs Mecklenburgh" userId="S::rmecklenburgh@gbjs.co.uk::43ece0b1-f95f-490b-af6c-7af6066bd186" providerId="AD" clId="Web-{7EBB1BED-2AED-90DE-78D4-746412C8F341}" dt="2024-07-04T15:57:36.371" v="0"/>
          <ac:picMkLst>
            <pc:docMk/>
            <pc:sldMk cId="4105370550" sldId="265"/>
            <ac:picMk id="1030" creationId="{77927AF9-9165-4A28-B661-D6A3CB2ECF13}"/>
          </ac:picMkLst>
        </pc:picChg>
        <pc:picChg chg="mod">
          <ac:chgData name="Mrs Mecklenburgh" userId="S::rmecklenburgh@gbjs.co.uk::43ece0b1-f95f-490b-af6c-7af6066bd186" providerId="AD" clId="Web-{7EBB1BED-2AED-90DE-78D4-746412C8F341}" dt="2024-07-04T15:57:36.371" v="0"/>
          <ac:picMkLst>
            <pc:docMk/>
            <pc:sldMk cId="4105370550" sldId="265"/>
            <ac:picMk id="2054" creationId="{1F6CA307-2137-4958-A343-03C5994654B9}"/>
          </ac:picMkLst>
        </pc:picChg>
        <pc:picChg chg="mod">
          <ac:chgData name="Mrs Mecklenburgh" userId="S::rmecklenburgh@gbjs.co.uk::43ece0b1-f95f-490b-af6c-7af6066bd186" providerId="AD" clId="Web-{7EBB1BED-2AED-90DE-78D4-746412C8F341}" dt="2024-07-04T15:57:36.371" v="0"/>
          <ac:picMkLst>
            <pc:docMk/>
            <pc:sldMk cId="4105370550" sldId="265"/>
            <ac:picMk id="2059" creationId="{5866B822-47BF-4464-943B-7F79F950827A}"/>
          </ac:picMkLst>
        </pc:picChg>
        <pc:picChg chg="mod">
          <ac:chgData name="Mrs Mecklenburgh" userId="S::rmecklenburgh@gbjs.co.uk::43ece0b1-f95f-490b-af6c-7af6066bd186" providerId="AD" clId="Web-{7EBB1BED-2AED-90DE-78D4-746412C8F341}" dt="2024-07-04T15:57:36.371" v="0"/>
          <ac:picMkLst>
            <pc:docMk/>
            <pc:sldMk cId="4105370550" sldId="265"/>
            <ac:picMk id="2060" creationId="{47592DC2-BA4C-4D8D-88ED-1C2E43712C7D}"/>
          </ac:picMkLst>
        </pc:picChg>
        <pc:picChg chg="mod">
          <ac:chgData name="Mrs Mecklenburgh" userId="S::rmecklenburgh@gbjs.co.uk::43ece0b1-f95f-490b-af6c-7af6066bd186" providerId="AD" clId="Web-{7EBB1BED-2AED-90DE-78D4-746412C8F341}" dt="2024-07-04T15:57:36.371" v="0"/>
          <ac:picMkLst>
            <pc:docMk/>
            <pc:sldMk cId="4105370550" sldId="265"/>
            <ac:picMk id="2064" creationId="{922B29DD-0255-4C80-9E1B-448C5D484D9A}"/>
          </ac:picMkLst>
        </pc:picChg>
        <pc:cxnChg chg="mod">
          <ac:chgData name="Mrs Mecklenburgh" userId="S::rmecklenburgh@gbjs.co.uk::43ece0b1-f95f-490b-af6c-7af6066bd186" providerId="AD" clId="Web-{7EBB1BED-2AED-90DE-78D4-746412C8F341}" dt="2024-07-04T15:57:36.371" v="0"/>
          <ac:cxnSpMkLst>
            <pc:docMk/>
            <pc:sldMk cId="4105370550" sldId="265"/>
            <ac:cxnSpMk id="16" creationId="{34A8611F-7496-4C03-B371-E35ED52154F1}"/>
          </ac:cxnSpMkLst>
        </pc:cxnChg>
        <pc:cxnChg chg="mod">
          <ac:chgData name="Mrs Mecklenburgh" userId="S::rmecklenburgh@gbjs.co.uk::43ece0b1-f95f-490b-af6c-7af6066bd186" providerId="AD" clId="Web-{7EBB1BED-2AED-90DE-78D4-746412C8F341}" dt="2024-07-04T15:57:36.371" v="0"/>
          <ac:cxnSpMkLst>
            <pc:docMk/>
            <pc:sldMk cId="4105370550" sldId="265"/>
            <ac:cxnSpMk id="27" creationId="{E9E9513D-7F18-46AD-93BC-547828D49C00}"/>
          </ac:cxnSpMkLst>
        </pc:cxnChg>
        <pc:cxnChg chg="mod">
          <ac:chgData name="Mrs Mecklenburgh" userId="S::rmecklenburgh@gbjs.co.uk::43ece0b1-f95f-490b-af6c-7af6066bd186" providerId="AD" clId="Web-{7EBB1BED-2AED-90DE-78D4-746412C8F341}" dt="2024-07-04T15:57:36.371" v="0"/>
          <ac:cxnSpMkLst>
            <pc:docMk/>
            <pc:sldMk cId="4105370550" sldId="265"/>
            <ac:cxnSpMk id="48" creationId="{82AA8164-0E78-4C18-B9E3-6079A79A46CA}"/>
          </ac:cxnSpMkLst>
        </pc:cxnChg>
        <pc:cxnChg chg="mod">
          <ac:chgData name="Mrs Mecklenburgh" userId="S::rmecklenburgh@gbjs.co.uk::43ece0b1-f95f-490b-af6c-7af6066bd186" providerId="AD" clId="Web-{7EBB1BED-2AED-90DE-78D4-746412C8F341}" dt="2024-07-04T15:57:36.371" v="0"/>
          <ac:cxnSpMkLst>
            <pc:docMk/>
            <pc:sldMk cId="4105370550" sldId="265"/>
            <ac:cxnSpMk id="54" creationId="{9022F53C-86BE-4323-83EC-85C1D141E3BE}"/>
          </ac:cxnSpMkLst>
        </pc:cxnChg>
        <pc:cxnChg chg="mod">
          <ac:chgData name="Mrs Mecklenburgh" userId="S::rmecklenburgh@gbjs.co.uk::43ece0b1-f95f-490b-af6c-7af6066bd186" providerId="AD" clId="Web-{7EBB1BED-2AED-90DE-78D4-746412C8F341}" dt="2024-07-04T15:57:36.371" v="0"/>
          <ac:cxnSpMkLst>
            <pc:docMk/>
            <pc:sldMk cId="4105370550" sldId="265"/>
            <ac:cxnSpMk id="56" creationId="{3AA4F6F1-8771-4DFB-80DB-B2CCA05FCD91}"/>
          </ac:cxnSpMkLst>
        </pc:cxnChg>
        <pc:cxnChg chg="mod">
          <ac:chgData name="Mrs Mecklenburgh" userId="S::rmecklenburgh@gbjs.co.uk::43ece0b1-f95f-490b-af6c-7af6066bd186" providerId="AD" clId="Web-{7EBB1BED-2AED-90DE-78D4-746412C8F341}" dt="2024-07-04T15:57:36.371" v="0"/>
          <ac:cxnSpMkLst>
            <pc:docMk/>
            <pc:sldMk cId="4105370550" sldId="265"/>
            <ac:cxnSpMk id="61" creationId="{B3233B8E-B6C3-42C7-8EC8-8E223B8D6499}"/>
          </ac:cxnSpMkLst>
        </pc:cxnChg>
      </pc:sldChg>
      <pc:sldChg chg="modSp mod modClrScheme chgLayout">
        <pc:chgData name="Mrs Mecklenburgh" userId="S::rmecklenburgh@gbjs.co.uk::43ece0b1-f95f-490b-af6c-7af6066bd186" providerId="AD" clId="Web-{7EBB1BED-2AED-90DE-78D4-746412C8F341}" dt="2024-07-04T15:57:39.637" v="1"/>
        <pc:sldMkLst>
          <pc:docMk/>
          <pc:sldMk cId="2095829986" sldId="266"/>
        </pc:sldMkLst>
        <pc:spChg chg="mod">
          <ac:chgData name="Mrs Mecklenburgh" userId="S::rmecklenburgh@gbjs.co.uk::43ece0b1-f95f-490b-af6c-7af6066bd186" providerId="AD" clId="Web-{7EBB1BED-2AED-90DE-78D4-746412C8F341}" dt="2024-07-04T15:57:36.371" v="0"/>
          <ac:spMkLst>
            <pc:docMk/>
            <pc:sldMk cId="2095829986" sldId="266"/>
            <ac:spMk id="6" creationId="{F11BF48D-22B5-4F96-8490-1E216F7FA2CA}"/>
          </ac:spMkLst>
        </pc:spChg>
        <pc:graphicFrameChg chg="mod modGraphic">
          <ac:chgData name="Mrs Mecklenburgh" userId="S::rmecklenburgh@gbjs.co.uk::43ece0b1-f95f-490b-af6c-7af6066bd186" providerId="AD" clId="Web-{7EBB1BED-2AED-90DE-78D4-746412C8F341}" dt="2024-07-04T15:57:36.371" v="0"/>
          <ac:graphicFrameMkLst>
            <pc:docMk/>
            <pc:sldMk cId="2095829986" sldId="266"/>
            <ac:graphicFrameMk id="2" creationId="{7F6318A7-5E1E-57CE-CA70-AD8C2331D601}"/>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2095829986" sldId="266"/>
            <ac:graphicFrameMk id="5" creationId="{9AE4AFA6-04D9-4416-82A8-01C096B34844}"/>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2095829986" sldId="266"/>
            <ac:graphicFrameMk id="8" creationId="{8CE2E758-7F79-41E3-8B1E-9868BD428B4C}"/>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2095829986" sldId="266"/>
            <ac:graphicFrameMk id="24" creationId="{907E6E0A-C63E-4B32-98A9-80F2FBB9C9A8}"/>
          </ac:graphicFrameMkLst>
        </pc:graphicFrameChg>
        <pc:picChg chg="mod">
          <ac:chgData name="Mrs Mecklenburgh" userId="S::rmecklenburgh@gbjs.co.uk::43ece0b1-f95f-490b-af6c-7af6066bd186" providerId="AD" clId="Web-{7EBB1BED-2AED-90DE-78D4-746412C8F341}" dt="2024-07-04T15:57:36.371" v="0"/>
          <ac:picMkLst>
            <pc:docMk/>
            <pc:sldMk cId="2095829986" sldId="266"/>
            <ac:picMk id="1030" creationId="{77927AF9-9165-4A28-B661-D6A3CB2ECF13}"/>
          </ac:picMkLst>
        </pc:picChg>
      </pc:sldChg>
      <pc:sldChg chg="modSp mod modClrScheme chgLayout">
        <pc:chgData name="Mrs Mecklenburgh" userId="S::rmecklenburgh@gbjs.co.uk::43ece0b1-f95f-490b-af6c-7af6066bd186" providerId="AD" clId="Web-{7EBB1BED-2AED-90DE-78D4-746412C8F341}" dt="2024-07-04T15:57:39.637" v="1"/>
        <pc:sldMkLst>
          <pc:docMk/>
          <pc:sldMk cId="1470573717" sldId="267"/>
        </pc:sldMkLst>
        <pc:spChg chg="mod">
          <ac:chgData name="Mrs Mecklenburgh" userId="S::rmecklenburgh@gbjs.co.uk::43ece0b1-f95f-490b-af6c-7af6066bd186" providerId="AD" clId="Web-{7EBB1BED-2AED-90DE-78D4-746412C8F341}" dt="2024-07-04T15:57:36.371" v="0"/>
          <ac:spMkLst>
            <pc:docMk/>
            <pc:sldMk cId="1470573717" sldId="267"/>
            <ac:spMk id="6" creationId="{F11BF48D-22B5-4F96-8490-1E216F7FA2CA}"/>
          </ac:spMkLst>
        </pc:spChg>
        <pc:spChg chg="mod">
          <ac:chgData name="Mrs Mecklenburgh" userId="S::rmecklenburgh@gbjs.co.uk::43ece0b1-f95f-490b-af6c-7af6066bd186" providerId="AD" clId="Web-{7EBB1BED-2AED-90DE-78D4-746412C8F341}" dt="2024-07-04T15:57:36.371" v="0"/>
          <ac:spMkLst>
            <pc:docMk/>
            <pc:sldMk cId="1470573717" sldId="267"/>
            <ac:spMk id="9" creationId="{8155239F-396B-445B-8CB4-B53E0278DC03}"/>
          </ac:spMkLst>
        </pc:spChg>
        <pc:graphicFrameChg chg="mod modGraphic">
          <ac:chgData name="Mrs Mecklenburgh" userId="S::rmecklenburgh@gbjs.co.uk::43ece0b1-f95f-490b-af6c-7af6066bd186" providerId="AD" clId="Web-{7EBB1BED-2AED-90DE-78D4-746412C8F341}" dt="2024-07-04T15:57:36.371" v="0"/>
          <ac:graphicFrameMkLst>
            <pc:docMk/>
            <pc:sldMk cId="1470573717" sldId="267"/>
            <ac:graphicFrameMk id="5" creationId="{9AE4AFA6-04D9-4416-82A8-01C096B34844}"/>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470573717" sldId="267"/>
            <ac:graphicFrameMk id="12" creationId="{14C94EEE-BF35-4DB5-B24C-E31EB2A05A94}"/>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470573717" sldId="267"/>
            <ac:graphicFrameMk id="13" creationId="{97D6448D-0A99-4C65-BBFD-BB735484B0CA}"/>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470573717" sldId="267"/>
            <ac:graphicFrameMk id="19" creationId="{297470C5-BE8B-403E-B2D4-44B81E430CEE}"/>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470573717" sldId="267"/>
            <ac:graphicFrameMk id="24" creationId="{907E6E0A-C63E-4B32-98A9-80F2FBB9C9A8}"/>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470573717" sldId="267"/>
            <ac:graphicFrameMk id="27" creationId="{8238022E-6E53-43F5-811D-0D486A938A22}"/>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470573717" sldId="267"/>
            <ac:graphicFrameMk id="30" creationId="{5E37B512-0B5D-47CC-A605-BBD46E2783AB}"/>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470573717" sldId="267"/>
            <ac:graphicFrameMk id="33" creationId="{33227042-88B0-41B5-BB6D-BEBF621F3EDE}"/>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470573717" sldId="267"/>
            <ac:graphicFrameMk id="38" creationId="{BF0148C4-98CE-4D73-9F01-F75FD7F008AA}"/>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470573717" sldId="267"/>
            <ac:graphicFrameMk id="53" creationId="{02371859-E094-4D43-8A21-05D9FA7003AF}"/>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470573717" sldId="267"/>
            <ac:graphicFrameMk id="56" creationId="{5625A91C-1737-465F-80D7-48B071BA1431}"/>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470573717" sldId="267"/>
            <ac:graphicFrameMk id="59" creationId="{EA973512-BE0D-4685-BD9C-5953618A22CF}"/>
          </ac:graphicFrameMkLst>
        </pc:graphicFrameChg>
        <pc:picChg chg="mod">
          <ac:chgData name="Mrs Mecklenburgh" userId="S::rmecklenburgh@gbjs.co.uk::43ece0b1-f95f-490b-af6c-7af6066bd186" providerId="AD" clId="Web-{7EBB1BED-2AED-90DE-78D4-746412C8F341}" dt="2024-07-04T15:57:36.371" v="0"/>
          <ac:picMkLst>
            <pc:docMk/>
            <pc:sldMk cId="1470573717" sldId="267"/>
            <ac:picMk id="3" creationId="{1EBBBA51-FDBF-4434-A069-8D4BB14561F2}"/>
          </ac:picMkLst>
        </pc:picChg>
        <pc:picChg chg="mod">
          <ac:chgData name="Mrs Mecklenburgh" userId="S::rmecklenburgh@gbjs.co.uk::43ece0b1-f95f-490b-af6c-7af6066bd186" providerId="AD" clId="Web-{7EBB1BED-2AED-90DE-78D4-746412C8F341}" dt="2024-07-04T15:57:36.371" v="0"/>
          <ac:picMkLst>
            <pc:docMk/>
            <pc:sldMk cId="1470573717" sldId="267"/>
            <ac:picMk id="15" creationId="{950F0009-093C-42F0-9758-9127CCADF162}"/>
          </ac:picMkLst>
        </pc:picChg>
        <pc:picChg chg="mod">
          <ac:chgData name="Mrs Mecklenburgh" userId="S::rmecklenburgh@gbjs.co.uk::43ece0b1-f95f-490b-af6c-7af6066bd186" providerId="AD" clId="Web-{7EBB1BED-2AED-90DE-78D4-746412C8F341}" dt="2024-07-04T15:57:36.371" v="0"/>
          <ac:picMkLst>
            <pc:docMk/>
            <pc:sldMk cId="1470573717" sldId="267"/>
            <ac:picMk id="17" creationId="{524A5A00-EB20-4EB5-A570-27F9EC652107}"/>
          </ac:picMkLst>
        </pc:picChg>
        <pc:picChg chg="mod">
          <ac:chgData name="Mrs Mecklenburgh" userId="S::rmecklenburgh@gbjs.co.uk::43ece0b1-f95f-490b-af6c-7af6066bd186" providerId="AD" clId="Web-{7EBB1BED-2AED-90DE-78D4-746412C8F341}" dt="2024-07-04T15:57:36.371" v="0"/>
          <ac:picMkLst>
            <pc:docMk/>
            <pc:sldMk cId="1470573717" sldId="267"/>
            <ac:picMk id="22" creationId="{A024B155-A6ED-486F-9808-ABD33DF77EE2}"/>
          </ac:picMkLst>
        </pc:picChg>
        <pc:picChg chg="mod">
          <ac:chgData name="Mrs Mecklenburgh" userId="S::rmecklenburgh@gbjs.co.uk::43ece0b1-f95f-490b-af6c-7af6066bd186" providerId="AD" clId="Web-{7EBB1BED-2AED-90DE-78D4-746412C8F341}" dt="2024-07-04T15:57:36.371" v="0"/>
          <ac:picMkLst>
            <pc:docMk/>
            <pc:sldMk cId="1470573717" sldId="267"/>
            <ac:picMk id="37" creationId="{A578CD58-3747-4E76-B317-9DFE28CBF869}"/>
          </ac:picMkLst>
        </pc:picChg>
        <pc:picChg chg="mod">
          <ac:chgData name="Mrs Mecklenburgh" userId="S::rmecklenburgh@gbjs.co.uk::43ece0b1-f95f-490b-af6c-7af6066bd186" providerId="AD" clId="Web-{7EBB1BED-2AED-90DE-78D4-746412C8F341}" dt="2024-07-04T15:57:36.371" v="0"/>
          <ac:picMkLst>
            <pc:docMk/>
            <pc:sldMk cId="1470573717" sldId="267"/>
            <ac:picMk id="39" creationId="{EA3BE44E-5EB7-4831-85BA-2B3515407A47}"/>
          </ac:picMkLst>
        </pc:picChg>
        <pc:picChg chg="mod">
          <ac:chgData name="Mrs Mecklenburgh" userId="S::rmecklenburgh@gbjs.co.uk::43ece0b1-f95f-490b-af6c-7af6066bd186" providerId="AD" clId="Web-{7EBB1BED-2AED-90DE-78D4-746412C8F341}" dt="2024-07-04T15:57:36.371" v="0"/>
          <ac:picMkLst>
            <pc:docMk/>
            <pc:sldMk cId="1470573717" sldId="267"/>
            <ac:picMk id="43" creationId="{EB7EDFEF-54E4-4240-A130-B2429C401776}"/>
          </ac:picMkLst>
        </pc:picChg>
        <pc:picChg chg="mod">
          <ac:chgData name="Mrs Mecklenburgh" userId="S::rmecklenburgh@gbjs.co.uk::43ece0b1-f95f-490b-af6c-7af6066bd186" providerId="AD" clId="Web-{7EBB1BED-2AED-90DE-78D4-746412C8F341}" dt="2024-07-04T15:57:36.371" v="0"/>
          <ac:picMkLst>
            <pc:docMk/>
            <pc:sldMk cId="1470573717" sldId="267"/>
            <ac:picMk id="46" creationId="{BB247489-8D36-498C-9937-2C38C34F76F0}"/>
          </ac:picMkLst>
        </pc:picChg>
        <pc:picChg chg="mod">
          <ac:chgData name="Mrs Mecklenburgh" userId="S::rmecklenburgh@gbjs.co.uk::43ece0b1-f95f-490b-af6c-7af6066bd186" providerId="AD" clId="Web-{7EBB1BED-2AED-90DE-78D4-746412C8F341}" dt="2024-07-04T15:57:36.371" v="0"/>
          <ac:picMkLst>
            <pc:docMk/>
            <pc:sldMk cId="1470573717" sldId="267"/>
            <ac:picMk id="48" creationId="{0C4E0E58-598E-4C43-8D04-3B51D5CA1B57}"/>
          </ac:picMkLst>
        </pc:picChg>
        <pc:picChg chg="mod">
          <ac:chgData name="Mrs Mecklenburgh" userId="S::rmecklenburgh@gbjs.co.uk::43ece0b1-f95f-490b-af6c-7af6066bd186" providerId="AD" clId="Web-{7EBB1BED-2AED-90DE-78D4-746412C8F341}" dt="2024-07-04T15:57:36.371" v="0"/>
          <ac:picMkLst>
            <pc:docMk/>
            <pc:sldMk cId="1470573717" sldId="267"/>
            <ac:picMk id="50" creationId="{421B1734-63E9-43ED-9BBE-2DC90C4A25E7}"/>
          </ac:picMkLst>
        </pc:picChg>
        <pc:picChg chg="mod">
          <ac:chgData name="Mrs Mecklenburgh" userId="S::rmecklenburgh@gbjs.co.uk::43ece0b1-f95f-490b-af6c-7af6066bd186" providerId="AD" clId="Web-{7EBB1BED-2AED-90DE-78D4-746412C8F341}" dt="2024-07-04T15:57:36.371" v="0"/>
          <ac:picMkLst>
            <pc:docMk/>
            <pc:sldMk cId="1470573717" sldId="267"/>
            <ac:picMk id="52" creationId="{48AE7947-6891-4F27-AFCE-B9F15C394299}"/>
          </ac:picMkLst>
        </pc:picChg>
        <pc:picChg chg="mod">
          <ac:chgData name="Mrs Mecklenburgh" userId="S::rmecklenburgh@gbjs.co.uk::43ece0b1-f95f-490b-af6c-7af6066bd186" providerId="AD" clId="Web-{7EBB1BED-2AED-90DE-78D4-746412C8F341}" dt="2024-07-04T15:57:36.371" v="0"/>
          <ac:picMkLst>
            <pc:docMk/>
            <pc:sldMk cId="1470573717" sldId="267"/>
            <ac:picMk id="55" creationId="{C0F0B848-BE3C-47C4-9D94-B2149B1EBFE9}"/>
          </ac:picMkLst>
        </pc:picChg>
        <pc:picChg chg="mod">
          <ac:chgData name="Mrs Mecklenburgh" userId="S::rmecklenburgh@gbjs.co.uk::43ece0b1-f95f-490b-af6c-7af6066bd186" providerId="AD" clId="Web-{7EBB1BED-2AED-90DE-78D4-746412C8F341}" dt="2024-07-04T15:57:36.371" v="0"/>
          <ac:picMkLst>
            <pc:docMk/>
            <pc:sldMk cId="1470573717" sldId="267"/>
            <ac:picMk id="60" creationId="{1701A31E-1103-4E58-95B1-4F3E0226111F}"/>
          </ac:picMkLst>
        </pc:picChg>
        <pc:picChg chg="mod">
          <ac:chgData name="Mrs Mecklenburgh" userId="S::rmecklenburgh@gbjs.co.uk::43ece0b1-f95f-490b-af6c-7af6066bd186" providerId="AD" clId="Web-{7EBB1BED-2AED-90DE-78D4-746412C8F341}" dt="2024-07-04T15:57:36.371" v="0"/>
          <ac:picMkLst>
            <pc:docMk/>
            <pc:sldMk cId="1470573717" sldId="267"/>
            <ac:picMk id="1030" creationId="{77927AF9-9165-4A28-B661-D6A3CB2ECF13}"/>
          </ac:picMkLst>
        </pc:picChg>
        <pc:picChg chg="mod">
          <ac:chgData name="Mrs Mecklenburgh" userId="S::rmecklenburgh@gbjs.co.uk::43ece0b1-f95f-490b-af6c-7af6066bd186" providerId="AD" clId="Web-{7EBB1BED-2AED-90DE-78D4-746412C8F341}" dt="2024-07-04T15:57:36.371" v="0"/>
          <ac:picMkLst>
            <pc:docMk/>
            <pc:sldMk cId="1470573717" sldId="267"/>
            <ac:picMk id="1032" creationId="{E3E79FB7-4B15-4FBA-8B80-CC5A07A90795}"/>
          </ac:picMkLst>
        </pc:picChg>
        <pc:cxnChg chg="mod">
          <ac:chgData name="Mrs Mecklenburgh" userId="S::rmecklenburgh@gbjs.co.uk::43ece0b1-f95f-490b-af6c-7af6066bd186" providerId="AD" clId="Web-{7EBB1BED-2AED-90DE-78D4-746412C8F341}" dt="2024-07-04T15:57:36.371" v="0"/>
          <ac:cxnSpMkLst>
            <pc:docMk/>
            <pc:sldMk cId="1470573717" sldId="267"/>
            <ac:cxnSpMk id="20" creationId="{80820777-30D7-4E27-9143-5CE355B35F05}"/>
          </ac:cxnSpMkLst>
        </pc:cxnChg>
        <pc:cxnChg chg="mod">
          <ac:chgData name="Mrs Mecklenburgh" userId="S::rmecklenburgh@gbjs.co.uk::43ece0b1-f95f-490b-af6c-7af6066bd186" providerId="AD" clId="Web-{7EBB1BED-2AED-90DE-78D4-746412C8F341}" dt="2024-07-04T15:57:36.371" v="0"/>
          <ac:cxnSpMkLst>
            <pc:docMk/>
            <pc:sldMk cId="1470573717" sldId="267"/>
            <ac:cxnSpMk id="23" creationId="{316F2B44-4CFC-4AA6-BF3E-932583D6BD79}"/>
          </ac:cxnSpMkLst>
        </pc:cxnChg>
      </pc:sldChg>
      <pc:sldChg chg="modSp mod modClrScheme chgLayout">
        <pc:chgData name="Mrs Mecklenburgh" userId="S::rmecklenburgh@gbjs.co.uk::43ece0b1-f95f-490b-af6c-7af6066bd186" providerId="AD" clId="Web-{7EBB1BED-2AED-90DE-78D4-746412C8F341}" dt="2024-07-04T15:57:39.637" v="1"/>
        <pc:sldMkLst>
          <pc:docMk/>
          <pc:sldMk cId="1063408841" sldId="268"/>
        </pc:sldMkLst>
        <pc:spChg chg="mod">
          <ac:chgData name="Mrs Mecklenburgh" userId="S::rmecklenburgh@gbjs.co.uk::43ece0b1-f95f-490b-af6c-7af6066bd186" providerId="AD" clId="Web-{7EBB1BED-2AED-90DE-78D4-746412C8F341}" dt="2024-07-04T15:57:36.371" v="0"/>
          <ac:spMkLst>
            <pc:docMk/>
            <pc:sldMk cId="1063408841" sldId="268"/>
            <ac:spMk id="6" creationId="{F11BF48D-22B5-4F96-8490-1E216F7FA2CA}"/>
          </ac:spMkLst>
        </pc:spChg>
        <pc:graphicFrameChg chg="mod modGraphic">
          <ac:chgData name="Mrs Mecklenburgh" userId="S::rmecklenburgh@gbjs.co.uk::43ece0b1-f95f-490b-af6c-7af6066bd186" providerId="AD" clId="Web-{7EBB1BED-2AED-90DE-78D4-746412C8F341}" dt="2024-07-04T15:57:36.371" v="0"/>
          <ac:graphicFrameMkLst>
            <pc:docMk/>
            <pc:sldMk cId="1063408841" sldId="268"/>
            <ac:graphicFrameMk id="5" creationId="{9AE4AFA6-04D9-4416-82A8-01C096B34844}"/>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063408841" sldId="268"/>
            <ac:graphicFrameMk id="7" creationId="{82FC5011-D197-421F-9D11-35B5CCB4D7CC}"/>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063408841" sldId="268"/>
            <ac:graphicFrameMk id="8" creationId="{8CE2E758-7F79-41E3-8B1E-9868BD428B4C}"/>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063408841" sldId="268"/>
            <ac:graphicFrameMk id="23" creationId="{41BFFC8A-DEEE-440F-9FBD-11BFFE1314DF}"/>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063408841" sldId="268"/>
            <ac:graphicFrameMk id="24" creationId="{907E6E0A-C63E-4B32-98A9-80F2FBB9C9A8}"/>
          </ac:graphicFrameMkLst>
        </pc:graphicFrameChg>
        <pc:graphicFrameChg chg="mod modGraphic">
          <ac:chgData name="Mrs Mecklenburgh" userId="S::rmecklenburgh@gbjs.co.uk::43ece0b1-f95f-490b-af6c-7af6066bd186" providerId="AD" clId="Web-{7EBB1BED-2AED-90DE-78D4-746412C8F341}" dt="2024-07-04T15:57:36.371" v="0"/>
          <ac:graphicFrameMkLst>
            <pc:docMk/>
            <pc:sldMk cId="1063408841" sldId="268"/>
            <ac:graphicFrameMk id="28" creationId="{71E6D12C-A145-42E8-A242-1436F11F7629}"/>
          </ac:graphicFrameMkLst>
        </pc:graphicFrameChg>
        <pc:picChg chg="mod">
          <ac:chgData name="Mrs Mecklenburgh" userId="S::rmecklenburgh@gbjs.co.uk::43ece0b1-f95f-490b-af6c-7af6066bd186" providerId="AD" clId="Web-{7EBB1BED-2AED-90DE-78D4-746412C8F341}" dt="2024-07-04T15:57:36.371" v="0"/>
          <ac:picMkLst>
            <pc:docMk/>
            <pc:sldMk cId="1063408841" sldId="268"/>
            <ac:picMk id="15" creationId="{9A6F97EC-D021-4771-AE14-C9AB2B71E6A7}"/>
          </ac:picMkLst>
        </pc:picChg>
        <pc:picChg chg="mod">
          <ac:chgData name="Mrs Mecklenburgh" userId="S::rmecklenburgh@gbjs.co.uk::43ece0b1-f95f-490b-af6c-7af6066bd186" providerId="AD" clId="Web-{7EBB1BED-2AED-90DE-78D4-746412C8F341}" dt="2024-07-04T15:57:36.371" v="0"/>
          <ac:picMkLst>
            <pc:docMk/>
            <pc:sldMk cId="1063408841" sldId="268"/>
            <ac:picMk id="19" creationId="{A44B78CA-4D5D-40D4-973F-32F37C1F0D00}"/>
          </ac:picMkLst>
        </pc:picChg>
        <pc:picChg chg="mod">
          <ac:chgData name="Mrs Mecklenburgh" userId="S::rmecklenburgh@gbjs.co.uk::43ece0b1-f95f-490b-af6c-7af6066bd186" providerId="AD" clId="Web-{7EBB1BED-2AED-90DE-78D4-746412C8F341}" dt="2024-07-04T15:57:36.371" v="0"/>
          <ac:picMkLst>
            <pc:docMk/>
            <pc:sldMk cId="1063408841" sldId="268"/>
            <ac:picMk id="25" creationId="{BAFDA319-BB25-4B63-AE8C-A5C2A3BABDD7}"/>
          </ac:picMkLst>
        </pc:picChg>
        <pc:picChg chg="mod">
          <ac:chgData name="Mrs Mecklenburgh" userId="S::rmecklenburgh@gbjs.co.uk::43ece0b1-f95f-490b-af6c-7af6066bd186" providerId="AD" clId="Web-{7EBB1BED-2AED-90DE-78D4-746412C8F341}" dt="2024-07-04T15:57:36.371" v="0"/>
          <ac:picMkLst>
            <pc:docMk/>
            <pc:sldMk cId="1063408841" sldId="268"/>
            <ac:picMk id="26" creationId="{0AE95FFB-F505-449D-A782-15B3FA196002}"/>
          </ac:picMkLst>
        </pc:picChg>
        <pc:picChg chg="mod">
          <ac:chgData name="Mrs Mecklenburgh" userId="S::rmecklenburgh@gbjs.co.uk::43ece0b1-f95f-490b-af6c-7af6066bd186" providerId="AD" clId="Web-{7EBB1BED-2AED-90DE-78D4-746412C8F341}" dt="2024-07-04T15:57:36.371" v="0"/>
          <ac:picMkLst>
            <pc:docMk/>
            <pc:sldMk cId="1063408841" sldId="268"/>
            <ac:picMk id="27" creationId="{CE3DF889-3870-4B3C-A7AB-81230D031A11}"/>
          </ac:picMkLst>
        </pc:picChg>
        <pc:picChg chg="mod">
          <ac:chgData name="Mrs Mecklenburgh" userId="S::rmecklenburgh@gbjs.co.uk::43ece0b1-f95f-490b-af6c-7af6066bd186" providerId="AD" clId="Web-{7EBB1BED-2AED-90DE-78D4-746412C8F341}" dt="2024-07-04T15:57:36.371" v="0"/>
          <ac:picMkLst>
            <pc:docMk/>
            <pc:sldMk cId="1063408841" sldId="268"/>
            <ac:picMk id="1030" creationId="{77927AF9-9165-4A28-B661-D6A3CB2ECF13}"/>
          </ac:picMkLst>
        </pc:picChg>
      </pc:sldChg>
      <pc:sldMasterChg chg="modSp del delSldLayout modSldLayout">
        <pc:chgData name="Mrs Mecklenburgh" userId="S::rmecklenburgh@gbjs.co.uk::43ece0b1-f95f-490b-af6c-7af6066bd186" providerId="AD" clId="Web-{7EBB1BED-2AED-90DE-78D4-746412C8F341}" dt="2024-07-04T15:57:39.637" v="1"/>
        <pc:sldMasterMkLst>
          <pc:docMk/>
          <pc:sldMasterMk cId="964384574" sldId="2147483648"/>
        </pc:sldMasterMkLst>
        <pc:spChg chg="mod">
          <ac:chgData name="Mrs Mecklenburgh" userId="S::rmecklenburgh@gbjs.co.uk::43ece0b1-f95f-490b-af6c-7af6066bd186" providerId="AD" clId="Web-{7EBB1BED-2AED-90DE-78D4-746412C8F341}" dt="2024-07-04T15:57:36.371" v="0"/>
          <ac:spMkLst>
            <pc:docMk/>
            <pc:sldMasterMk cId="964384574" sldId="2147483648"/>
            <ac:spMk id="2" creationId="{1C27F154-4278-475D-B4C4-1F2FD2194271}"/>
          </ac:spMkLst>
        </pc:spChg>
        <pc:spChg chg="mod">
          <ac:chgData name="Mrs Mecklenburgh" userId="S::rmecklenburgh@gbjs.co.uk::43ece0b1-f95f-490b-af6c-7af6066bd186" providerId="AD" clId="Web-{7EBB1BED-2AED-90DE-78D4-746412C8F341}" dt="2024-07-04T15:57:36.371" v="0"/>
          <ac:spMkLst>
            <pc:docMk/>
            <pc:sldMasterMk cId="964384574" sldId="2147483648"/>
            <ac:spMk id="3" creationId="{65343002-8AAC-4B43-8955-E99522F10169}"/>
          </ac:spMkLst>
        </pc:spChg>
        <pc:spChg chg="mod">
          <ac:chgData name="Mrs Mecklenburgh" userId="S::rmecklenburgh@gbjs.co.uk::43ece0b1-f95f-490b-af6c-7af6066bd186" providerId="AD" clId="Web-{7EBB1BED-2AED-90DE-78D4-746412C8F341}" dt="2024-07-04T15:57:36.371" v="0"/>
          <ac:spMkLst>
            <pc:docMk/>
            <pc:sldMasterMk cId="964384574" sldId="2147483648"/>
            <ac:spMk id="4" creationId="{41798F7A-70CC-45B7-A367-C46449BD8CE5}"/>
          </ac:spMkLst>
        </pc:spChg>
        <pc:spChg chg="mod">
          <ac:chgData name="Mrs Mecklenburgh" userId="S::rmecklenburgh@gbjs.co.uk::43ece0b1-f95f-490b-af6c-7af6066bd186" providerId="AD" clId="Web-{7EBB1BED-2AED-90DE-78D4-746412C8F341}" dt="2024-07-04T15:57:36.371" v="0"/>
          <ac:spMkLst>
            <pc:docMk/>
            <pc:sldMasterMk cId="964384574" sldId="2147483648"/>
            <ac:spMk id="5" creationId="{B2BCDCA1-CC7C-4107-B52F-C9892C45FD55}"/>
          </ac:spMkLst>
        </pc:spChg>
        <pc:spChg chg="mod">
          <ac:chgData name="Mrs Mecklenburgh" userId="S::rmecklenburgh@gbjs.co.uk::43ece0b1-f95f-490b-af6c-7af6066bd186" providerId="AD" clId="Web-{7EBB1BED-2AED-90DE-78D4-746412C8F341}" dt="2024-07-04T15:57:36.371" v="0"/>
          <ac:spMkLst>
            <pc:docMk/>
            <pc:sldMasterMk cId="964384574" sldId="2147483648"/>
            <ac:spMk id="6" creationId="{3F5F01AA-8B48-4E0F-8440-2F8091BEDECE}"/>
          </ac:spMkLst>
        </pc:spChg>
        <pc:sldLayoutChg chg="modSp del">
          <pc:chgData name="Mrs Mecklenburgh" userId="S::rmecklenburgh@gbjs.co.uk::43ece0b1-f95f-490b-af6c-7af6066bd186" providerId="AD" clId="Web-{7EBB1BED-2AED-90DE-78D4-746412C8F341}" dt="2024-07-04T15:57:39.637" v="1"/>
          <pc:sldLayoutMkLst>
            <pc:docMk/>
            <pc:sldMasterMk cId="964384574" sldId="2147483648"/>
            <pc:sldLayoutMk cId="3687394094" sldId="2147483649"/>
          </pc:sldLayoutMkLst>
          <pc:spChg chg="mod">
            <ac:chgData name="Mrs Mecklenburgh" userId="S::rmecklenburgh@gbjs.co.uk::43ece0b1-f95f-490b-af6c-7af6066bd186" providerId="AD" clId="Web-{7EBB1BED-2AED-90DE-78D4-746412C8F341}" dt="2024-07-04T15:57:36.371" v="0"/>
            <ac:spMkLst>
              <pc:docMk/>
              <pc:sldMasterMk cId="964384574" sldId="2147483648"/>
              <pc:sldLayoutMk cId="3687394094" sldId="2147483649"/>
              <ac:spMk id="2" creationId="{3B8D2F80-D850-4F4F-A0C3-56D66236198D}"/>
            </ac:spMkLst>
          </pc:spChg>
          <pc:spChg chg="mod">
            <ac:chgData name="Mrs Mecklenburgh" userId="S::rmecklenburgh@gbjs.co.uk::43ece0b1-f95f-490b-af6c-7af6066bd186" providerId="AD" clId="Web-{7EBB1BED-2AED-90DE-78D4-746412C8F341}" dt="2024-07-04T15:57:36.371" v="0"/>
            <ac:spMkLst>
              <pc:docMk/>
              <pc:sldMasterMk cId="964384574" sldId="2147483648"/>
              <pc:sldLayoutMk cId="3687394094" sldId="2147483649"/>
              <ac:spMk id="3" creationId="{0FC95066-9641-4BF7-90A4-94B9BAAFE6C9}"/>
            </ac:spMkLst>
          </pc:spChg>
        </pc:sldLayoutChg>
        <pc:sldLayoutChg chg="del">
          <pc:chgData name="Mrs Mecklenburgh" userId="S::rmecklenburgh@gbjs.co.uk::43ece0b1-f95f-490b-af6c-7af6066bd186" providerId="AD" clId="Web-{7EBB1BED-2AED-90DE-78D4-746412C8F341}" dt="2024-07-04T15:57:39.637" v="1"/>
          <pc:sldLayoutMkLst>
            <pc:docMk/>
            <pc:sldMasterMk cId="964384574" sldId="2147483648"/>
            <pc:sldLayoutMk cId="3840729817" sldId="2147483650"/>
          </pc:sldLayoutMkLst>
        </pc:sldLayoutChg>
        <pc:sldLayoutChg chg="modSp del">
          <pc:chgData name="Mrs Mecklenburgh" userId="S::rmecklenburgh@gbjs.co.uk::43ece0b1-f95f-490b-af6c-7af6066bd186" providerId="AD" clId="Web-{7EBB1BED-2AED-90DE-78D4-746412C8F341}" dt="2024-07-04T15:57:39.637" v="1"/>
          <pc:sldLayoutMkLst>
            <pc:docMk/>
            <pc:sldMasterMk cId="964384574" sldId="2147483648"/>
            <pc:sldLayoutMk cId="1012246051" sldId="2147483651"/>
          </pc:sldLayoutMkLst>
          <pc:spChg chg="mod">
            <ac:chgData name="Mrs Mecklenburgh" userId="S::rmecklenburgh@gbjs.co.uk::43ece0b1-f95f-490b-af6c-7af6066bd186" providerId="AD" clId="Web-{7EBB1BED-2AED-90DE-78D4-746412C8F341}" dt="2024-07-04T15:57:36.371" v="0"/>
            <ac:spMkLst>
              <pc:docMk/>
              <pc:sldMasterMk cId="964384574" sldId="2147483648"/>
              <pc:sldLayoutMk cId="1012246051" sldId="2147483651"/>
              <ac:spMk id="2" creationId="{FB138567-47D7-4839-8FF4-0AA2015EC75B}"/>
            </ac:spMkLst>
          </pc:spChg>
          <pc:spChg chg="mod">
            <ac:chgData name="Mrs Mecklenburgh" userId="S::rmecklenburgh@gbjs.co.uk::43ece0b1-f95f-490b-af6c-7af6066bd186" providerId="AD" clId="Web-{7EBB1BED-2AED-90DE-78D4-746412C8F341}" dt="2024-07-04T15:57:36.371" v="0"/>
            <ac:spMkLst>
              <pc:docMk/>
              <pc:sldMasterMk cId="964384574" sldId="2147483648"/>
              <pc:sldLayoutMk cId="1012246051" sldId="2147483651"/>
              <ac:spMk id="3" creationId="{A18525B0-E696-4E02-91CC-94907E71258F}"/>
            </ac:spMkLst>
          </pc:spChg>
        </pc:sldLayoutChg>
        <pc:sldLayoutChg chg="modSp del">
          <pc:chgData name="Mrs Mecklenburgh" userId="S::rmecklenburgh@gbjs.co.uk::43ece0b1-f95f-490b-af6c-7af6066bd186" providerId="AD" clId="Web-{7EBB1BED-2AED-90DE-78D4-746412C8F341}" dt="2024-07-04T15:57:39.637" v="1"/>
          <pc:sldLayoutMkLst>
            <pc:docMk/>
            <pc:sldMasterMk cId="964384574" sldId="2147483648"/>
            <pc:sldLayoutMk cId="88825277" sldId="2147483652"/>
          </pc:sldLayoutMkLst>
          <pc:spChg chg="mod">
            <ac:chgData name="Mrs Mecklenburgh" userId="S::rmecklenburgh@gbjs.co.uk::43ece0b1-f95f-490b-af6c-7af6066bd186" providerId="AD" clId="Web-{7EBB1BED-2AED-90DE-78D4-746412C8F341}" dt="2024-07-04T15:57:36.371" v="0"/>
            <ac:spMkLst>
              <pc:docMk/>
              <pc:sldMasterMk cId="964384574" sldId="2147483648"/>
              <pc:sldLayoutMk cId="88825277" sldId="2147483652"/>
              <ac:spMk id="3" creationId="{ACADB12C-4EEA-4375-94D2-FD693A5C3DDD}"/>
            </ac:spMkLst>
          </pc:spChg>
          <pc:spChg chg="mod">
            <ac:chgData name="Mrs Mecklenburgh" userId="S::rmecklenburgh@gbjs.co.uk::43ece0b1-f95f-490b-af6c-7af6066bd186" providerId="AD" clId="Web-{7EBB1BED-2AED-90DE-78D4-746412C8F341}" dt="2024-07-04T15:57:36.371" v="0"/>
            <ac:spMkLst>
              <pc:docMk/>
              <pc:sldMasterMk cId="964384574" sldId="2147483648"/>
              <pc:sldLayoutMk cId="88825277" sldId="2147483652"/>
              <ac:spMk id="4" creationId="{1608B4B6-3CD9-4CAB-A88A-607136FA3E5F}"/>
            </ac:spMkLst>
          </pc:spChg>
        </pc:sldLayoutChg>
        <pc:sldLayoutChg chg="modSp del">
          <pc:chgData name="Mrs Mecklenburgh" userId="S::rmecklenburgh@gbjs.co.uk::43ece0b1-f95f-490b-af6c-7af6066bd186" providerId="AD" clId="Web-{7EBB1BED-2AED-90DE-78D4-746412C8F341}" dt="2024-07-04T15:57:39.637" v="1"/>
          <pc:sldLayoutMkLst>
            <pc:docMk/>
            <pc:sldMasterMk cId="964384574" sldId="2147483648"/>
            <pc:sldLayoutMk cId="2644517039" sldId="2147483653"/>
          </pc:sldLayoutMkLst>
          <pc:spChg chg="mod">
            <ac:chgData name="Mrs Mecklenburgh" userId="S::rmecklenburgh@gbjs.co.uk::43ece0b1-f95f-490b-af6c-7af6066bd186" providerId="AD" clId="Web-{7EBB1BED-2AED-90DE-78D4-746412C8F341}" dt="2024-07-04T15:57:36.371" v="0"/>
            <ac:spMkLst>
              <pc:docMk/>
              <pc:sldMasterMk cId="964384574" sldId="2147483648"/>
              <pc:sldLayoutMk cId="2644517039" sldId="2147483653"/>
              <ac:spMk id="2" creationId="{83B022E6-6C38-4CBC-8C6C-62DD5796EAAC}"/>
            </ac:spMkLst>
          </pc:spChg>
          <pc:spChg chg="mod">
            <ac:chgData name="Mrs Mecklenburgh" userId="S::rmecklenburgh@gbjs.co.uk::43ece0b1-f95f-490b-af6c-7af6066bd186" providerId="AD" clId="Web-{7EBB1BED-2AED-90DE-78D4-746412C8F341}" dt="2024-07-04T15:57:36.371" v="0"/>
            <ac:spMkLst>
              <pc:docMk/>
              <pc:sldMasterMk cId="964384574" sldId="2147483648"/>
              <pc:sldLayoutMk cId="2644517039" sldId="2147483653"/>
              <ac:spMk id="3" creationId="{992FC2E3-D1DA-4DC4-9C41-CC267A784E6A}"/>
            </ac:spMkLst>
          </pc:spChg>
          <pc:spChg chg="mod">
            <ac:chgData name="Mrs Mecklenburgh" userId="S::rmecklenburgh@gbjs.co.uk::43ece0b1-f95f-490b-af6c-7af6066bd186" providerId="AD" clId="Web-{7EBB1BED-2AED-90DE-78D4-746412C8F341}" dt="2024-07-04T15:57:36.371" v="0"/>
            <ac:spMkLst>
              <pc:docMk/>
              <pc:sldMasterMk cId="964384574" sldId="2147483648"/>
              <pc:sldLayoutMk cId="2644517039" sldId="2147483653"/>
              <ac:spMk id="4" creationId="{E9895805-C0C8-4029-9566-34C8EFFEF07E}"/>
            </ac:spMkLst>
          </pc:spChg>
          <pc:spChg chg="mod">
            <ac:chgData name="Mrs Mecklenburgh" userId="S::rmecklenburgh@gbjs.co.uk::43ece0b1-f95f-490b-af6c-7af6066bd186" providerId="AD" clId="Web-{7EBB1BED-2AED-90DE-78D4-746412C8F341}" dt="2024-07-04T15:57:36.371" v="0"/>
            <ac:spMkLst>
              <pc:docMk/>
              <pc:sldMasterMk cId="964384574" sldId="2147483648"/>
              <pc:sldLayoutMk cId="2644517039" sldId="2147483653"/>
              <ac:spMk id="5" creationId="{8DB98FE6-4F40-4B54-A15C-067BEC62F04A}"/>
            </ac:spMkLst>
          </pc:spChg>
          <pc:spChg chg="mod">
            <ac:chgData name="Mrs Mecklenburgh" userId="S::rmecklenburgh@gbjs.co.uk::43ece0b1-f95f-490b-af6c-7af6066bd186" providerId="AD" clId="Web-{7EBB1BED-2AED-90DE-78D4-746412C8F341}" dt="2024-07-04T15:57:36.371" v="0"/>
            <ac:spMkLst>
              <pc:docMk/>
              <pc:sldMasterMk cId="964384574" sldId="2147483648"/>
              <pc:sldLayoutMk cId="2644517039" sldId="2147483653"/>
              <ac:spMk id="6" creationId="{343FA3E3-93CA-4B43-BD2E-972C167A4838}"/>
            </ac:spMkLst>
          </pc:spChg>
        </pc:sldLayoutChg>
        <pc:sldLayoutChg chg="del">
          <pc:chgData name="Mrs Mecklenburgh" userId="S::rmecklenburgh@gbjs.co.uk::43ece0b1-f95f-490b-af6c-7af6066bd186" providerId="AD" clId="Web-{7EBB1BED-2AED-90DE-78D4-746412C8F341}" dt="2024-07-04T15:57:39.637" v="1"/>
          <pc:sldLayoutMkLst>
            <pc:docMk/>
            <pc:sldMasterMk cId="964384574" sldId="2147483648"/>
            <pc:sldLayoutMk cId="4016182907" sldId="2147483654"/>
          </pc:sldLayoutMkLst>
        </pc:sldLayoutChg>
        <pc:sldLayoutChg chg="del">
          <pc:chgData name="Mrs Mecklenburgh" userId="S::rmecklenburgh@gbjs.co.uk::43ece0b1-f95f-490b-af6c-7af6066bd186" providerId="AD" clId="Web-{7EBB1BED-2AED-90DE-78D4-746412C8F341}" dt="2024-07-04T15:57:39.637" v="1"/>
          <pc:sldLayoutMkLst>
            <pc:docMk/>
            <pc:sldMasterMk cId="964384574" sldId="2147483648"/>
            <pc:sldLayoutMk cId="3387439612" sldId="2147483655"/>
          </pc:sldLayoutMkLst>
        </pc:sldLayoutChg>
        <pc:sldLayoutChg chg="modSp del">
          <pc:chgData name="Mrs Mecklenburgh" userId="S::rmecklenburgh@gbjs.co.uk::43ece0b1-f95f-490b-af6c-7af6066bd186" providerId="AD" clId="Web-{7EBB1BED-2AED-90DE-78D4-746412C8F341}" dt="2024-07-04T15:57:39.637" v="1"/>
          <pc:sldLayoutMkLst>
            <pc:docMk/>
            <pc:sldMasterMk cId="964384574" sldId="2147483648"/>
            <pc:sldLayoutMk cId="2527203887" sldId="2147483656"/>
          </pc:sldLayoutMkLst>
          <pc:spChg chg="mod">
            <ac:chgData name="Mrs Mecklenburgh" userId="S::rmecklenburgh@gbjs.co.uk::43ece0b1-f95f-490b-af6c-7af6066bd186" providerId="AD" clId="Web-{7EBB1BED-2AED-90DE-78D4-746412C8F341}" dt="2024-07-04T15:57:36.371" v="0"/>
            <ac:spMkLst>
              <pc:docMk/>
              <pc:sldMasterMk cId="964384574" sldId="2147483648"/>
              <pc:sldLayoutMk cId="2527203887" sldId="2147483656"/>
              <ac:spMk id="2" creationId="{CFEF83D6-D82C-449F-8761-ABFF07C80474}"/>
            </ac:spMkLst>
          </pc:spChg>
          <pc:spChg chg="mod">
            <ac:chgData name="Mrs Mecklenburgh" userId="S::rmecklenburgh@gbjs.co.uk::43ece0b1-f95f-490b-af6c-7af6066bd186" providerId="AD" clId="Web-{7EBB1BED-2AED-90DE-78D4-746412C8F341}" dt="2024-07-04T15:57:36.371" v="0"/>
            <ac:spMkLst>
              <pc:docMk/>
              <pc:sldMasterMk cId="964384574" sldId="2147483648"/>
              <pc:sldLayoutMk cId="2527203887" sldId="2147483656"/>
              <ac:spMk id="3" creationId="{5C484F0F-A198-4BBE-A596-D0FFE0323C0C}"/>
            </ac:spMkLst>
          </pc:spChg>
          <pc:spChg chg="mod">
            <ac:chgData name="Mrs Mecklenburgh" userId="S::rmecklenburgh@gbjs.co.uk::43ece0b1-f95f-490b-af6c-7af6066bd186" providerId="AD" clId="Web-{7EBB1BED-2AED-90DE-78D4-746412C8F341}" dt="2024-07-04T15:57:36.371" v="0"/>
            <ac:spMkLst>
              <pc:docMk/>
              <pc:sldMasterMk cId="964384574" sldId="2147483648"/>
              <pc:sldLayoutMk cId="2527203887" sldId="2147483656"/>
              <ac:spMk id="4" creationId="{938304FE-5180-472E-9D7E-D54B3176E840}"/>
            </ac:spMkLst>
          </pc:spChg>
        </pc:sldLayoutChg>
        <pc:sldLayoutChg chg="modSp del">
          <pc:chgData name="Mrs Mecklenburgh" userId="S::rmecklenburgh@gbjs.co.uk::43ece0b1-f95f-490b-af6c-7af6066bd186" providerId="AD" clId="Web-{7EBB1BED-2AED-90DE-78D4-746412C8F341}" dt="2024-07-04T15:57:39.637" v="1"/>
          <pc:sldLayoutMkLst>
            <pc:docMk/>
            <pc:sldMasterMk cId="964384574" sldId="2147483648"/>
            <pc:sldLayoutMk cId="1235501952" sldId="2147483657"/>
          </pc:sldLayoutMkLst>
          <pc:spChg chg="mod">
            <ac:chgData name="Mrs Mecklenburgh" userId="S::rmecklenburgh@gbjs.co.uk::43ece0b1-f95f-490b-af6c-7af6066bd186" providerId="AD" clId="Web-{7EBB1BED-2AED-90DE-78D4-746412C8F341}" dt="2024-07-04T15:57:36.371" v="0"/>
            <ac:spMkLst>
              <pc:docMk/>
              <pc:sldMasterMk cId="964384574" sldId="2147483648"/>
              <pc:sldLayoutMk cId="1235501952" sldId="2147483657"/>
              <ac:spMk id="2" creationId="{9895369F-8FB7-4E14-941D-62AA0858D194}"/>
            </ac:spMkLst>
          </pc:spChg>
          <pc:spChg chg="mod">
            <ac:chgData name="Mrs Mecklenburgh" userId="S::rmecklenburgh@gbjs.co.uk::43ece0b1-f95f-490b-af6c-7af6066bd186" providerId="AD" clId="Web-{7EBB1BED-2AED-90DE-78D4-746412C8F341}" dt="2024-07-04T15:57:36.371" v="0"/>
            <ac:spMkLst>
              <pc:docMk/>
              <pc:sldMasterMk cId="964384574" sldId="2147483648"/>
              <pc:sldLayoutMk cId="1235501952" sldId="2147483657"/>
              <ac:spMk id="3" creationId="{8425B743-0C35-4B94-848F-FAE08E9D630C}"/>
            </ac:spMkLst>
          </pc:spChg>
          <pc:spChg chg="mod">
            <ac:chgData name="Mrs Mecklenburgh" userId="S::rmecklenburgh@gbjs.co.uk::43ece0b1-f95f-490b-af6c-7af6066bd186" providerId="AD" clId="Web-{7EBB1BED-2AED-90DE-78D4-746412C8F341}" dt="2024-07-04T15:57:36.371" v="0"/>
            <ac:spMkLst>
              <pc:docMk/>
              <pc:sldMasterMk cId="964384574" sldId="2147483648"/>
              <pc:sldLayoutMk cId="1235501952" sldId="2147483657"/>
              <ac:spMk id="4" creationId="{7583F6E9-7F41-492B-BF85-00DBE5BAD868}"/>
            </ac:spMkLst>
          </pc:spChg>
        </pc:sldLayoutChg>
        <pc:sldLayoutChg chg="del">
          <pc:chgData name="Mrs Mecklenburgh" userId="S::rmecklenburgh@gbjs.co.uk::43ece0b1-f95f-490b-af6c-7af6066bd186" providerId="AD" clId="Web-{7EBB1BED-2AED-90DE-78D4-746412C8F341}" dt="2024-07-04T15:57:39.637" v="1"/>
          <pc:sldLayoutMkLst>
            <pc:docMk/>
            <pc:sldMasterMk cId="964384574" sldId="2147483648"/>
            <pc:sldLayoutMk cId="1607948095" sldId="2147483658"/>
          </pc:sldLayoutMkLst>
        </pc:sldLayoutChg>
        <pc:sldLayoutChg chg="modSp del">
          <pc:chgData name="Mrs Mecklenburgh" userId="S::rmecklenburgh@gbjs.co.uk::43ece0b1-f95f-490b-af6c-7af6066bd186" providerId="AD" clId="Web-{7EBB1BED-2AED-90DE-78D4-746412C8F341}" dt="2024-07-04T15:57:39.637" v="1"/>
          <pc:sldLayoutMkLst>
            <pc:docMk/>
            <pc:sldMasterMk cId="964384574" sldId="2147483648"/>
            <pc:sldLayoutMk cId="4002607493" sldId="2147483659"/>
          </pc:sldLayoutMkLst>
          <pc:spChg chg="mod">
            <ac:chgData name="Mrs Mecklenburgh" userId="S::rmecklenburgh@gbjs.co.uk::43ece0b1-f95f-490b-af6c-7af6066bd186" providerId="AD" clId="Web-{7EBB1BED-2AED-90DE-78D4-746412C8F341}" dt="2024-07-04T15:57:36.371" v="0"/>
            <ac:spMkLst>
              <pc:docMk/>
              <pc:sldMasterMk cId="964384574" sldId="2147483648"/>
              <pc:sldLayoutMk cId="4002607493" sldId="2147483659"/>
              <ac:spMk id="2" creationId="{DB52FFE8-9022-476F-A510-0750DA10D7B9}"/>
            </ac:spMkLst>
          </pc:spChg>
          <pc:spChg chg="mod">
            <ac:chgData name="Mrs Mecklenburgh" userId="S::rmecklenburgh@gbjs.co.uk::43ece0b1-f95f-490b-af6c-7af6066bd186" providerId="AD" clId="Web-{7EBB1BED-2AED-90DE-78D4-746412C8F341}" dt="2024-07-04T15:57:36.371" v="0"/>
            <ac:spMkLst>
              <pc:docMk/>
              <pc:sldMasterMk cId="964384574" sldId="2147483648"/>
              <pc:sldLayoutMk cId="4002607493" sldId="2147483659"/>
              <ac:spMk id="3" creationId="{F1E79AF6-A696-4EA4-9F4F-EEFC1A208AAA}"/>
            </ac:spMkLst>
          </pc:spChg>
        </pc:sldLayoutChg>
      </pc:sldMasterChg>
      <pc:sldMasterChg chg="add addSldLayout modSldLayout">
        <pc:chgData name="Mrs Mecklenburgh" userId="S::rmecklenburgh@gbjs.co.uk::43ece0b1-f95f-490b-af6c-7af6066bd186" providerId="AD" clId="Web-{7EBB1BED-2AED-90DE-78D4-746412C8F341}" dt="2024-07-04T15:57:39.637" v="1"/>
        <pc:sldMasterMkLst>
          <pc:docMk/>
          <pc:sldMasterMk cId="2078652770" sldId="2147483660"/>
        </pc:sldMasterMkLst>
        <pc:sldLayoutChg chg="add mod replId">
          <pc:chgData name="Mrs Mecklenburgh" userId="S::rmecklenburgh@gbjs.co.uk::43ece0b1-f95f-490b-af6c-7af6066bd186" providerId="AD" clId="Web-{7EBB1BED-2AED-90DE-78D4-746412C8F341}" dt="2024-07-04T15:57:39.637" v="1"/>
          <pc:sldLayoutMkLst>
            <pc:docMk/>
            <pc:sldMasterMk cId="2078652770" sldId="2147483660"/>
            <pc:sldLayoutMk cId="4003103600" sldId="2147483661"/>
          </pc:sldLayoutMkLst>
        </pc:sldLayoutChg>
        <pc:sldLayoutChg chg="add mod replId">
          <pc:chgData name="Mrs Mecklenburgh" userId="S::rmecklenburgh@gbjs.co.uk::43ece0b1-f95f-490b-af6c-7af6066bd186" providerId="AD" clId="Web-{7EBB1BED-2AED-90DE-78D4-746412C8F341}" dt="2024-07-04T15:57:39.637" v="1"/>
          <pc:sldLayoutMkLst>
            <pc:docMk/>
            <pc:sldMasterMk cId="2078652770" sldId="2147483660"/>
            <pc:sldLayoutMk cId="3857631932" sldId="2147483662"/>
          </pc:sldLayoutMkLst>
        </pc:sldLayoutChg>
        <pc:sldLayoutChg chg="add mod replId">
          <pc:chgData name="Mrs Mecklenburgh" userId="S::rmecklenburgh@gbjs.co.uk::43ece0b1-f95f-490b-af6c-7af6066bd186" providerId="AD" clId="Web-{7EBB1BED-2AED-90DE-78D4-746412C8F341}" dt="2024-07-04T15:57:39.637" v="1"/>
          <pc:sldLayoutMkLst>
            <pc:docMk/>
            <pc:sldMasterMk cId="2078652770" sldId="2147483660"/>
            <pc:sldLayoutMk cId="558652320" sldId="2147483663"/>
          </pc:sldLayoutMkLst>
        </pc:sldLayoutChg>
        <pc:sldLayoutChg chg="add mod replId">
          <pc:chgData name="Mrs Mecklenburgh" userId="S::rmecklenburgh@gbjs.co.uk::43ece0b1-f95f-490b-af6c-7af6066bd186" providerId="AD" clId="Web-{7EBB1BED-2AED-90DE-78D4-746412C8F341}" dt="2024-07-04T15:57:39.637" v="1"/>
          <pc:sldLayoutMkLst>
            <pc:docMk/>
            <pc:sldMasterMk cId="2078652770" sldId="2147483660"/>
            <pc:sldLayoutMk cId="671275929" sldId="2147483664"/>
          </pc:sldLayoutMkLst>
        </pc:sldLayoutChg>
        <pc:sldLayoutChg chg="add mod replId">
          <pc:chgData name="Mrs Mecklenburgh" userId="S::rmecklenburgh@gbjs.co.uk::43ece0b1-f95f-490b-af6c-7af6066bd186" providerId="AD" clId="Web-{7EBB1BED-2AED-90DE-78D4-746412C8F341}" dt="2024-07-04T15:57:39.637" v="1"/>
          <pc:sldLayoutMkLst>
            <pc:docMk/>
            <pc:sldMasterMk cId="2078652770" sldId="2147483660"/>
            <pc:sldLayoutMk cId="1410429162" sldId="2147483665"/>
          </pc:sldLayoutMkLst>
        </pc:sldLayoutChg>
        <pc:sldLayoutChg chg="add mod replId">
          <pc:chgData name="Mrs Mecklenburgh" userId="S::rmecklenburgh@gbjs.co.uk::43ece0b1-f95f-490b-af6c-7af6066bd186" providerId="AD" clId="Web-{7EBB1BED-2AED-90DE-78D4-746412C8F341}" dt="2024-07-04T15:57:39.637" v="1"/>
          <pc:sldLayoutMkLst>
            <pc:docMk/>
            <pc:sldMasterMk cId="2078652770" sldId="2147483660"/>
            <pc:sldLayoutMk cId="3738202621" sldId="2147483666"/>
          </pc:sldLayoutMkLst>
        </pc:sldLayoutChg>
        <pc:sldLayoutChg chg="add mod replId">
          <pc:chgData name="Mrs Mecklenburgh" userId="S::rmecklenburgh@gbjs.co.uk::43ece0b1-f95f-490b-af6c-7af6066bd186" providerId="AD" clId="Web-{7EBB1BED-2AED-90DE-78D4-746412C8F341}" dt="2024-07-04T15:57:39.637" v="1"/>
          <pc:sldLayoutMkLst>
            <pc:docMk/>
            <pc:sldMasterMk cId="2078652770" sldId="2147483660"/>
            <pc:sldLayoutMk cId="3558787173" sldId="2147483667"/>
          </pc:sldLayoutMkLst>
        </pc:sldLayoutChg>
        <pc:sldLayoutChg chg="add mod replId">
          <pc:chgData name="Mrs Mecklenburgh" userId="S::rmecklenburgh@gbjs.co.uk::43ece0b1-f95f-490b-af6c-7af6066bd186" providerId="AD" clId="Web-{7EBB1BED-2AED-90DE-78D4-746412C8F341}" dt="2024-07-04T15:57:39.637" v="1"/>
          <pc:sldLayoutMkLst>
            <pc:docMk/>
            <pc:sldMasterMk cId="2078652770" sldId="2147483660"/>
            <pc:sldLayoutMk cId="2642858433" sldId="2147483668"/>
          </pc:sldLayoutMkLst>
        </pc:sldLayoutChg>
        <pc:sldLayoutChg chg="add mod replId">
          <pc:chgData name="Mrs Mecklenburgh" userId="S::rmecklenburgh@gbjs.co.uk::43ece0b1-f95f-490b-af6c-7af6066bd186" providerId="AD" clId="Web-{7EBB1BED-2AED-90DE-78D4-746412C8F341}" dt="2024-07-04T15:57:39.637" v="1"/>
          <pc:sldLayoutMkLst>
            <pc:docMk/>
            <pc:sldMasterMk cId="2078652770" sldId="2147483660"/>
            <pc:sldLayoutMk cId="829184010" sldId="2147483669"/>
          </pc:sldLayoutMkLst>
        </pc:sldLayoutChg>
        <pc:sldLayoutChg chg="add mod replId">
          <pc:chgData name="Mrs Mecklenburgh" userId="S::rmecklenburgh@gbjs.co.uk::43ece0b1-f95f-490b-af6c-7af6066bd186" providerId="AD" clId="Web-{7EBB1BED-2AED-90DE-78D4-746412C8F341}" dt="2024-07-04T15:57:39.637" v="1"/>
          <pc:sldLayoutMkLst>
            <pc:docMk/>
            <pc:sldMasterMk cId="2078652770" sldId="2147483660"/>
            <pc:sldLayoutMk cId="3188058903" sldId="2147483670"/>
          </pc:sldLayoutMkLst>
        </pc:sldLayoutChg>
        <pc:sldLayoutChg chg="add mod replId">
          <pc:chgData name="Mrs Mecklenburgh" userId="S::rmecklenburgh@gbjs.co.uk::43ece0b1-f95f-490b-af6c-7af6066bd186" providerId="AD" clId="Web-{7EBB1BED-2AED-90DE-78D4-746412C8F341}" dt="2024-07-04T15:57:39.637" v="1"/>
          <pc:sldLayoutMkLst>
            <pc:docMk/>
            <pc:sldMasterMk cId="2078652770" sldId="2147483660"/>
            <pc:sldLayoutMk cId="3146709680" sldId="2147483671"/>
          </pc:sldLayoutMkLst>
        </pc:sldLayoutChg>
      </pc:sldMasterChg>
    </pc:docChg>
  </pc:docChgLst>
  <pc:docChgLst>
    <pc:chgData name="Mrs Mecklenburgh" userId="43ece0b1-f95f-490b-af6c-7af6066bd186" providerId="ADAL" clId="{2FF49F38-9BD1-492E-AA66-E04840B14764}"/>
    <pc:docChg chg="modSld">
      <pc:chgData name="Mrs Mecklenburgh" userId="43ece0b1-f95f-490b-af6c-7af6066bd186" providerId="ADAL" clId="{2FF49F38-9BD1-492E-AA66-E04840B14764}" dt="2024-07-04T16:42:41.676" v="70" actId="1076"/>
      <pc:docMkLst>
        <pc:docMk/>
      </pc:docMkLst>
      <pc:sldChg chg="modSp mod">
        <pc:chgData name="Mrs Mecklenburgh" userId="43ece0b1-f95f-490b-af6c-7af6066bd186" providerId="ADAL" clId="{2FF49F38-9BD1-492E-AA66-E04840B14764}" dt="2024-07-04T16:39:55.256" v="48" actId="14100"/>
        <pc:sldMkLst>
          <pc:docMk/>
          <pc:sldMk cId="2037839099" sldId="256"/>
        </pc:sldMkLst>
        <pc:spChg chg="mod">
          <ac:chgData name="Mrs Mecklenburgh" userId="43ece0b1-f95f-490b-af6c-7af6066bd186" providerId="ADAL" clId="{2FF49F38-9BD1-492E-AA66-E04840B14764}" dt="2024-07-04T16:39:27.291" v="42" actId="1076"/>
          <ac:spMkLst>
            <pc:docMk/>
            <pc:sldMk cId="2037839099" sldId="256"/>
            <ac:spMk id="6" creationId="{F11BF48D-22B5-4F96-8490-1E216F7FA2CA}"/>
          </ac:spMkLst>
        </pc:spChg>
        <pc:graphicFrameChg chg="mod modGraphic">
          <ac:chgData name="Mrs Mecklenburgh" userId="43ece0b1-f95f-490b-af6c-7af6066bd186" providerId="ADAL" clId="{2FF49F38-9BD1-492E-AA66-E04840B14764}" dt="2024-07-04T16:39:33.447" v="44" actId="1076"/>
          <ac:graphicFrameMkLst>
            <pc:docMk/>
            <pc:sldMk cId="2037839099" sldId="256"/>
            <ac:graphicFrameMk id="5" creationId="{9AE4AFA6-04D9-4416-82A8-01C096B34844}"/>
          </ac:graphicFrameMkLst>
        </pc:graphicFrameChg>
        <pc:graphicFrameChg chg="modGraphic">
          <ac:chgData name="Mrs Mecklenburgh" userId="43ece0b1-f95f-490b-af6c-7af6066bd186" providerId="ADAL" clId="{2FF49F38-9BD1-492E-AA66-E04840B14764}" dt="2024-07-04T16:39:44.708" v="47" actId="14734"/>
          <ac:graphicFrameMkLst>
            <pc:docMk/>
            <pc:sldMk cId="2037839099" sldId="256"/>
            <ac:graphicFrameMk id="13" creationId="{B6E8E7EE-36F9-4309-82EB-B942AD37B2FF}"/>
          </ac:graphicFrameMkLst>
        </pc:graphicFrameChg>
        <pc:graphicFrameChg chg="mod modGraphic">
          <ac:chgData name="Mrs Mecklenburgh" userId="43ece0b1-f95f-490b-af6c-7af6066bd186" providerId="ADAL" clId="{2FF49F38-9BD1-492E-AA66-E04840B14764}" dt="2024-07-04T16:39:23.790" v="41" actId="1076"/>
          <ac:graphicFrameMkLst>
            <pc:docMk/>
            <pc:sldMk cId="2037839099" sldId="256"/>
            <ac:graphicFrameMk id="24" creationId="{907E6E0A-C63E-4B32-98A9-80F2FBB9C9A8}"/>
          </ac:graphicFrameMkLst>
        </pc:graphicFrameChg>
        <pc:picChg chg="mod">
          <ac:chgData name="Mrs Mecklenburgh" userId="43ece0b1-f95f-490b-af6c-7af6066bd186" providerId="ADAL" clId="{2FF49F38-9BD1-492E-AA66-E04840B14764}" dt="2024-07-04T16:39:20.723" v="40" actId="1076"/>
          <ac:picMkLst>
            <pc:docMk/>
            <pc:sldMk cId="2037839099" sldId="256"/>
            <ac:picMk id="21" creationId="{679F121C-5451-4FFA-A181-107899391241}"/>
          </ac:picMkLst>
        </pc:picChg>
        <pc:picChg chg="mod">
          <ac:chgData name="Mrs Mecklenburgh" userId="43ece0b1-f95f-490b-af6c-7af6066bd186" providerId="ADAL" clId="{2FF49F38-9BD1-492E-AA66-E04840B14764}" dt="2024-07-04T16:39:14.645" v="38" actId="14100"/>
          <ac:picMkLst>
            <pc:docMk/>
            <pc:sldMk cId="2037839099" sldId="256"/>
            <ac:picMk id="1030" creationId="{77927AF9-9165-4A28-B661-D6A3CB2ECF13}"/>
          </ac:picMkLst>
        </pc:picChg>
        <pc:cxnChg chg="mod">
          <ac:chgData name="Mrs Mecklenburgh" userId="43ece0b1-f95f-490b-af6c-7af6066bd186" providerId="ADAL" clId="{2FF49F38-9BD1-492E-AA66-E04840B14764}" dt="2024-07-04T16:39:37.929" v="45" actId="14100"/>
          <ac:cxnSpMkLst>
            <pc:docMk/>
            <pc:sldMk cId="2037839099" sldId="256"/>
            <ac:cxnSpMk id="19" creationId="{63E65424-E6CD-40DF-9E7A-B5110B9C3C4E}"/>
          </ac:cxnSpMkLst>
        </pc:cxnChg>
        <pc:cxnChg chg="mod">
          <ac:chgData name="Mrs Mecklenburgh" userId="43ece0b1-f95f-490b-af6c-7af6066bd186" providerId="ADAL" clId="{2FF49F38-9BD1-492E-AA66-E04840B14764}" dt="2024-07-04T16:39:55.256" v="48" actId="14100"/>
          <ac:cxnSpMkLst>
            <pc:docMk/>
            <pc:sldMk cId="2037839099" sldId="256"/>
            <ac:cxnSpMk id="25" creationId="{978EDD34-5BE5-4707-A9CC-2BA7EBAED925}"/>
          </ac:cxnSpMkLst>
        </pc:cxnChg>
      </pc:sldChg>
      <pc:sldChg chg="modSp mod">
        <pc:chgData name="Mrs Mecklenburgh" userId="43ece0b1-f95f-490b-af6c-7af6066bd186" providerId="ADAL" clId="{2FF49F38-9BD1-492E-AA66-E04840B14764}" dt="2024-07-04T16:37:36.689" v="18" actId="1076"/>
        <pc:sldMkLst>
          <pc:docMk/>
          <pc:sldMk cId="192969451" sldId="260"/>
        </pc:sldMkLst>
        <pc:spChg chg="mod">
          <ac:chgData name="Mrs Mecklenburgh" userId="43ece0b1-f95f-490b-af6c-7af6066bd186" providerId="ADAL" clId="{2FF49F38-9BD1-492E-AA66-E04840B14764}" dt="2024-07-04T16:37:12.364" v="12" actId="1076"/>
          <ac:spMkLst>
            <pc:docMk/>
            <pc:sldMk cId="192969451" sldId="260"/>
            <ac:spMk id="6" creationId="{F11BF48D-22B5-4F96-8490-1E216F7FA2CA}"/>
          </ac:spMkLst>
        </pc:spChg>
        <pc:graphicFrameChg chg="mod modGraphic">
          <ac:chgData name="Mrs Mecklenburgh" userId="43ece0b1-f95f-490b-af6c-7af6066bd186" providerId="ADAL" clId="{2FF49F38-9BD1-492E-AA66-E04840B14764}" dt="2024-07-04T16:37:36.689" v="18" actId="1076"/>
          <ac:graphicFrameMkLst>
            <pc:docMk/>
            <pc:sldMk cId="192969451" sldId="260"/>
            <ac:graphicFrameMk id="5" creationId="{9AE4AFA6-04D9-4416-82A8-01C096B34844}"/>
          </ac:graphicFrameMkLst>
        </pc:graphicFrameChg>
        <pc:graphicFrameChg chg="mod">
          <ac:chgData name="Mrs Mecklenburgh" userId="43ece0b1-f95f-490b-af6c-7af6066bd186" providerId="ADAL" clId="{2FF49F38-9BD1-492E-AA66-E04840B14764}" dt="2024-07-04T16:37:17.005" v="13" actId="1076"/>
          <ac:graphicFrameMkLst>
            <pc:docMk/>
            <pc:sldMk cId="192969451" sldId="260"/>
            <ac:graphicFrameMk id="24" creationId="{907E6E0A-C63E-4B32-98A9-80F2FBB9C9A8}"/>
          </ac:graphicFrameMkLst>
        </pc:graphicFrameChg>
        <pc:graphicFrameChg chg="mod">
          <ac:chgData name="Mrs Mecklenburgh" userId="43ece0b1-f95f-490b-af6c-7af6066bd186" providerId="ADAL" clId="{2FF49F38-9BD1-492E-AA66-E04840B14764}" dt="2024-07-04T16:37:24.356" v="14" actId="1076"/>
          <ac:graphicFrameMkLst>
            <pc:docMk/>
            <pc:sldMk cId="192969451" sldId="260"/>
            <ac:graphicFrameMk id="50" creationId="{13BE635E-5F30-47FA-AC86-D2AE7694DB0E}"/>
          </ac:graphicFrameMkLst>
        </pc:graphicFrameChg>
        <pc:picChg chg="mod">
          <ac:chgData name="Mrs Mecklenburgh" userId="43ece0b1-f95f-490b-af6c-7af6066bd186" providerId="ADAL" clId="{2FF49F38-9BD1-492E-AA66-E04840B14764}" dt="2024-07-04T16:37:17.005" v="13" actId="1076"/>
          <ac:picMkLst>
            <pc:docMk/>
            <pc:sldMk cId="192969451" sldId="260"/>
            <ac:picMk id="2" creationId="{9603482F-A400-4B0E-B630-829DFCF77C8E}"/>
          </ac:picMkLst>
        </pc:picChg>
        <pc:picChg chg="mod">
          <ac:chgData name="Mrs Mecklenburgh" userId="43ece0b1-f95f-490b-af6c-7af6066bd186" providerId="ADAL" clId="{2FF49F38-9BD1-492E-AA66-E04840B14764}" dt="2024-07-04T16:37:24.356" v="14" actId="1076"/>
          <ac:picMkLst>
            <pc:docMk/>
            <pc:sldMk cId="192969451" sldId="260"/>
            <ac:picMk id="11" creationId="{154E2913-F031-4369-B4AD-D45CB1286891}"/>
          </ac:picMkLst>
        </pc:picChg>
        <pc:picChg chg="mod">
          <ac:chgData name="Mrs Mecklenburgh" userId="43ece0b1-f95f-490b-af6c-7af6066bd186" providerId="ADAL" clId="{2FF49F38-9BD1-492E-AA66-E04840B14764}" dt="2024-07-04T16:37:24.356" v="14" actId="1076"/>
          <ac:picMkLst>
            <pc:docMk/>
            <pc:sldMk cId="192969451" sldId="260"/>
            <ac:picMk id="17" creationId="{2AA07122-3DDF-44C7-9197-F09EE1B274DD}"/>
          </ac:picMkLst>
        </pc:picChg>
        <pc:picChg chg="mod">
          <ac:chgData name="Mrs Mecklenburgh" userId="43ece0b1-f95f-490b-af6c-7af6066bd186" providerId="ADAL" clId="{2FF49F38-9BD1-492E-AA66-E04840B14764}" dt="2024-07-04T16:37:17.005" v="13" actId="1076"/>
          <ac:picMkLst>
            <pc:docMk/>
            <pc:sldMk cId="192969451" sldId="260"/>
            <ac:picMk id="28" creationId="{3A41386D-FAEC-4EE9-8D56-3E2AFEFFD9F2}"/>
          </ac:picMkLst>
        </pc:picChg>
        <pc:picChg chg="mod">
          <ac:chgData name="Mrs Mecklenburgh" userId="43ece0b1-f95f-490b-af6c-7af6066bd186" providerId="ADAL" clId="{2FF49F38-9BD1-492E-AA66-E04840B14764}" dt="2024-07-04T16:37:24.356" v="14" actId="1076"/>
          <ac:picMkLst>
            <pc:docMk/>
            <pc:sldMk cId="192969451" sldId="260"/>
            <ac:picMk id="40" creationId="{73CACABA-C29B-4ED0-8EFA-2D7A7E2132B7}"/>
          </ac:picMkLst>
        </pc:picChg>
        <pc:picChg chg="mod">
          <ac:chgData name="Mrs Mecklenburgh" userId="43ece0b1-f95f-490b-af6c-7af6066bd186" providerId="ADAL" clId="{2FF49F38-9BD1-492E-AA66-E04840B14764}" dt="2024-07-04T16:37:24.356" v="14" actId="1076"/>
          <ac:picMkLst>
            <pc:docMk/>
            <pc:sldMk cId="192969451" sldId="260"/>
            <ac:picMk id="44" creationId="{377A604E-B84D-4858-A51D-7494F9E48BAE}"/>
          </ac:picMkLst>
        </pc:picChg>
        <pc:picChg chg="mod">
          <ac:chgData name="Mrs Mecklenburgh" userId="43ece0b1-f95f-490b-af6c-7af6066bd186" providerId="ADAL" clId="{2FF49F38-9BD1-492E-AA66-E04840B14764}" dt="2024-07-04T16:37:24.356" v="14" actId="1076"/>
          <ac:picMkLst>
            <pc:docMk/>
            <pc:sldMk cId="192969451" sldId="260"/>
            <ac:picMk id="45" creationId="{55564164-998B-4AA8-A337-C0F63D449AFF}"/>
          </ac:picMkLst>
        </pc:picChg>
        <pc:picChg chg="mod">
          <ac:chgData name="Mrs Mecklenburgh" userId="43ece0b1-f95f-490b-af6c-7af6066bd186" providerId="ADAL" clId="{2FF49F38-9BD1-492E-AA66-E04840B14764}" dt="2024-07-04T16:37:08.707" v="11" actId="14100"/>
          <ac:picMkLst>
            <pc:docMk/>
            <pc:sldMk cId="192969451" sldId="260"/>
            <ac:picMk id="1030" creationId="{77927AF9-9165-4A28-B661-D6A3CB2ECF13}"/>
          </ac:picMkLst>
        </pc:picChg>
      </pc:sldChg>
      <pc:sldChg chg="modSp mod">
        <pc:chgData name="Mrs Mecklenburgh" userId="43ece0b1-f95f-490b-af6c-7af6066bd186" providerId="ADAL" clId="{2FF49F38-9BD1-492E-AA66-E04840B14764}" dt="2024-07-04T16:42:41.676" v="70" actId="1076"/>
        <pc:sldMkLst>
          <pc:docMk/>
          <pc:sldMk cId="1340631550" sldId="262"/>
        </pc:sldMkLst>
        <pc:spChg chg="mod">
          <ac:chgData name="Mrs Mecklenburgh" userId="43ece0b1-f95f-490b-af6c-7af6066bd186" providerId="ADAL" clId="{2FF49F38-9BD1-492E-AA66-E04840B14764}" dt="2024-07-04T16:42:33.715" v="67" actId="1076"/>
          <ac:spMkLst>
            <pc:docMk/>
            <pc:sldMk cId="1340631550" sldId="262"/>
            <ac:spMk id="6" creationId="{F11BF48D-22B5-4F96-8490-1E216F7FA2CA}"/>
          </ac:spMkLst>
        </pc:spChg>
        <pc:grpChg chg="mod">
          <ac:chgData name="Mrs Mecklenburgh" userId="43ece0b1-f95f-490b-af6c-7af6066bd186" providerId="ADAL" clId="{2FF49F38-9BD1-492E-AA66-E04840B14764}" dt="2024-07-04T16:42:39.279" v="69" actId="1076"/>
          <ac:grpSpMkLst>
            <pc:docMk/>
            <pc:sldMk cId="1340631550" sldId="262"/>
            <ac:grpSpMk id="22" creationId="{D5406C20-C5EE-43AC-A285-2B12E6588BF0}"/>
          </ac:grpSpMkLst>
        </pc:grpChg>
        <pc:graphicFrameChg chg="mod">
          <ac:chgData name="Mrs Mecklenburgh" userId="43ece0b1-f95f-490b-af6c-7af6066bd186" providerId="ADAL" clId="{2FF49F38-9BD1-492E-AA66-E04840B14764}" dt="2024-07-04T16:42:36.789" v="68" actId="1076"/>
          <ac:graphicFrameMkLst>
            <pc:docMk/>
            <pc:sldMk cId="1340631550" sldId="262"/>
            <ac:graphicFrameMk id="24" creationId="{907E6E0A-C63E-4B32-98A9-80F2FBB9C9A8}"/>
          </ac:graphicFrameMkLst>
        </pc:graphicFrameChg>
        <pc:picChg chg="mod">
          <ac:chgData name="Mrs Mecklenburgh" userId="43ece0b1-f95f-490b-af6c-7af6066bd186" providerId="ADAL" clId="{2FF49F38-9BD1-492E-AA66-E04840B14764}" dt="2024-07-04T16:42:41.676" v="70" actId="1076"/>
          <ac:picMkLst>
            <pc:docMk/>
            <pc:sldMk cId="1340631550" sldId="262"/>
            <ac:picMk id="35" creationId="{A0CF1CBA-5891-4371-AB8A-EBA30E250E4D}"/>
          </ac:picMkLst>
        </pc:picChg>
        <pc:picChg chg="mod">
          <ac:chgData name="Mrs Mecklenburgh" userId="43ece0b1-f95f-490b-af6c-7af6066bd186" providerId="ADAL" clId="{2FF49F38-9BD1-492E-AA66-E04840B14764}" dt="2024-07-04T16:41:02.803" v="66" actId="14100"/>
          <ac:picMkLst>
            <pc:docMk/>
            <pc:sldMk cId="1340631550" sldId="262"/>
            <ac:picMk id="1030" creationId="{77927AF9-9165-4A28-B661-D6A3CB2ECF13}"/>
          </ac:picMkLst>
        </pc:picChg>
      </pc:sldChg>
      <pc:sldChg chg="modSp mod">
        <pc:chgData name="Mrs Mecklenburgh" userId="43ece0b1-f95f-490b-af6c-7af6066bd186" providerId="ADAL" clId="{2FF49F38-9BD1-492E-AA66-E04840B14764}" dt="2024-07-04T16:39:05.057" v="36" actId="1076"/>
        <pc:sldMkLst>
          <pc:docMk/>
          <pc:sldMk cId="353768513" sldId="263"/>
        </pc:sldMkLst>
        <pc:spChg chg="mod">
          <ac:chgData name="Mrs Mecklenburgh" userId="43ece0b1-f95f-490b-af6c-7af6066bd186" providerId="ADAL" clId="{2FF49F38-9BD1-492E-AA66-E04840B14764}" dt="2024-07-04T16:38:54.332" v="34" actId="1076"/>
          <ac:spMkLst>
            <pc:docMk/>
            <pc:sldMk cId="353768513" sldId="263"/>
            <ac:spMk id="6" creationId="{F11BF48D-22B5-4F96-8490-1E216F7FA2CA}"/>
          </ac:spMkLst>
        </pc:spChg>
        <pc:graphicFrameChg chg="mod">
          <ac:chgData name="Mrs Mecklenburgh" userId="43ece0b1-f95f-490b-af6c-7af6066bd186" providerId="ADAL" clId="{2FF49F38-9BD1-492E-AA66-E04840B14764}" dt="2024-07-04T16:39:05.057" v="36" actId="1076"/>
          <ac:graphicFrameMkLst>
            <pc:docMk/>
            <pc:sldMk cId="353768513" sldId="263"/>
            <ac:graphicFrameMk id="7" creationId="{A4A1EF28-3547-4127-A8C2-D9494C73894A}"/>
          </ac:graphicFrameMkLst>
        </pc:graphicFrameChg>
        <pc:graphicFrameChg chg="mod">
          <ac:chgData name="Mrs Mecklenburgh" userId="43ece0b1-f95f-490b-af6c-7af6066bd186" providerId="ADAL" clId="{2FF49F38-9BD1-492E-AA66-E04840B14764}" dt="2024-07-04T16:38:59.726" v="35" actId="1076"/>
          <ac:graphicFrameMkLst>
            <pc:docMk/>
            <pc:sldMk cId="353768513" sldId="263"/>
            <ac:graphicFrameMk id="24" creationId="{907E6E0A-C63E-4B32-98A9-80F2FBB9C9A8}"/>
          </ac:graphicFrameMkLst>
        </pc:graphicFrameChg>
        <pc:picChg chg="mod">
          <ac:chgData name="Mrs Mecklenburgh" userId="43ece0b1-f95f-490b-af6c-7af6066bd186" providerId="ADAL" clId="{2FF49F38-9BD1-492E-AA66-E04840B14764}" dt="2024-07-04T16:39:05.057" v="36" actId="1076"/>
          <ac:picMkLst>
            <pc:docMk/>
            <pc:sldMk cId="353768513" sldId="263"/>
            <ac:picMk id="15" creationId="{0DC0BD8A-70AB-44EB-BA48-E2C72CFE20E2}"/>
          </ac:picMkLst>
        </pc:picChg>
        <pc:picChg chg="mod">
          <ac:chgData name="Mrs Mecklenburgh" userId="43ece0b1-f95f-490b-af6c-7af6066bd186" providerId="ADAL" clId="{2FF49F38-9BD1-492E-AA66-E04840B14764}" dt="2024-07-04T16:38:50.545" v="33" actId="1076"/>
          <ac:picMkLst>
            <pc:docMk/>
            <pc:sldMk cId="353768513" sldId="263"/>
            <ac:picMk id="1030" creationId="{77927AF9-9165-4A28-B661-D6A3CB2ECF13}"/>
          </ac:picMkLst>
        </pc:picChg>
      </pc:sldChg>
      <pc:sldChg chg="modSp mod">
        <pc:chgData name="Mrs Mecklenburgh" userId="43ece0b1-f95f-490b-af6c-7af6066bd186" providerId="ADAL" clId="{2FF49F38-9BD1-492E-AA66-E04840B14764}" dt="2024-07-04T16:36:54.097" v="9" actId="14100"/>
        <pc:sldMkLst>
          <pc:docMk/>
          <pc:sldMk cId="4105370550" sldId="265"/>
        </pc:sldMkLst>
        <pc:spChg chg="mod">
          <ac:chgData name="Mrs Mecklenburgh" userId="43ece0b1-f95f-490b-af6c-7af6066bd186" providerId="ADAL" clId="{2FF49F38-9BD1-492E-AA66-E04840B14764}" dt="2024-07-04T16:36:27.053" v="3" actId="1076"/>
          <ac:spMkLst>
            <pc:docMk/>
            <pc:sldMk cId="4105370550" sldId="265"/>
            <ac:spMk id="6" creationId="{F11BF48D-22B5-4F96-8490-1E216F7FA2CA}"/>
          </ac:spMkLst>
        </pc:spChg>
        <pc:graphicFrameChg chg="mod">
          <ac:chgData name="Mrs Mecklenburgh" userId="43ece0b1-f95f-490b-af6c-7af6066bd186" providerId="ADAL" clId="{2FF49F38-9BD1-492E-AA66-E04840B14764}" dt="2024-07-04T16:36:39.189" v="5" actId="1076"/>
          <ac:graphicFrameMkLst>
            <pc:docMk/>
            <pc:sldMk cId="4105370550" sldId="265"/>
            <ac:graphicFrameMk id="5" creationId="{9AE4AFA6-04D9-4416-82A8-01C096B34844}"/>
          </ac:graphicFrameMkLst>
        </pc:graphicFrameChg>
        <pc:graphicFrameChg chg="mod modGraphic">
          <ac:chgData name="Mrs Mecklenburgh" userId="43ece0b1-f95f-490b-af6c-7af6066bd186" providerId="ADAL" clId="{2FF49F38-9BD1-492E-AA66-E04840B14764}" dt="2024-07-04T16:36:54.097" v="9" actId="14100"/>
          <ac:graphicFrameMkLst>
            <pc:docMk/>
            <pc:sldMk cId="4105370550" sldId="265"/>
            <ac:graphicFrameMk id="15" creationId="{C7723C9A-9201-4529-98DA-409CCB1798CD}"/>
          </ac:graphicFrameMkLst>
        </pc:graphicFrameChg>
        <pc:graphicFrameChg chg="mod">
          <ac:chgData name="Mrs Mecklenburgh" userId="43ece0b1-f95f-490b-af6c-7af6066bd186" providerId="ADAL" clId="{2FF49F38-9BD1-492E-AA66-E04840B14764}" dt="2024-07-04T16:36:32.837" v="4" actId="1076"/>
          <ac:graphicFrameMkLst>
            <pc:docMk/>
            <pc:sldMk cId="4105370550" sldId="265"/>
            <ac:graphicFrameMk id="24" creationId="{907E6E0A-C63E-4B32-98A9-80F2FBB9C9A8}"/>
          </ac:graphicFrameMkLst>
        </pc:graphicFrameChg>
        <pc:graphicFrameChg chg="mod">
          <ac:chgData name="Mrs Mecklenburgh" userId="43ece0b1-f95f-490b-af6c-7af6066bd186" providerId="ADAL" clId="{2FF49F38-9BD1-492E-AA66-E04840B14764}" dt="2024-07-04T16:36:48.197" v="7" actId="1076"/>
          <ac:graphicFrameMkLst>
            <pc:docMk/>
            <pc:sldMk cId="4105370550" sldId="265"/>
            <ac:graphicFrameMk id="64" creationId="{CEAB2C38-E06A-4846-BFCE-934AD0410894}"/>
          </ac:graphicFrameMkLst>
        </pc:graphicFrameChg>
        <pc:picChg chg="mod">
          <ac:chgData name="Mrs Mecklenburgh" userId="43ece0b1-f95f-490b-af6c-7af6066bd186" providerId="ADAL" clId="{2FF49F38-9BD1-492E-AA66-E04840B14764}" dt="2024-07-04T16:36:48.197" v="7" actId="1076"/>
          <ac:picMkLst>
            <pc:docMk/>
            <pc:sldMk cId="4105370550" sldId="265"/>
            <ac:picMk id="29" creationId="{C5D16BFB-EB55-478C-B6EF-52D5D858ED96}"/>
          </ac:picMkLst>
        </pc:picChg>
        <pc:picChg chg="mod">
          <ac:chgData name="Mrs Mecklenburgh" userId="43ece0b1-f95f-490b-af6c-7af6066bd186" providerId="ADAL" clId="{2FF49F38-9BD1-492E-AA66-E04840B14764}" dt="2024-07-04T16:36:23.123" v="2" actId="14100"/>
          <ac:picMkLst>
            <pc:docMk/>
            <pc:sldMk cId="4105370550" sldId="265"/>
            <ac:picMk id="1030" creationId="{77927AF9-9165-4A28-B661-D6A3CB2ECF13}"/>
          </ac:picMkLst>
        </pc:picChg>
        <pc:picChg chg="mod">
          <ac:chgData name="Mrs Mecklenburgh" userId="43ece0b1-f95f-490b-af6c-7af6066bd186" providerId="ADAL" clId="{2FF49F38-9BD1-492E-AA66-E04840B14764}" dt="2024-07-04T16:36:43.638" v="6" actId="1076"/>
          <ac:picMkLst>
            <pc:docMk/>
            <pc:sldMk cId="4105370550" sldId="265"/>
            <ac:picMk id="2054" creationId="{1F6CA307-2137-4958-A343-03C5994654B9}"/>
          </ac:picMkLst>
        </pc:picChg>
        <pc:picChg chg="mod">
          <ac:chgData name="Mrs Mecklenburgh" userId="43ece0b1-f95f-490b-af6c-7af6066bd186" providerId="ADAL" clId="{2FF49F38-9BD1-492E-AA66-E04840B14764}" dt="2024-07-04T16:36:48.197" v="7" actId="1076"/>
          <ac:picMkLst>
            <pc:docMk/>
            <pc:sldMk cId="4105370550" sldId="265"/>
            <ac:picMk id="2059" creationId="{5866B822-47BF-4464-943B-7F79F950827A}"/>
          </ac:picMkLst>
        </pc:picChg>
        <pc:picChg chg="mod">
          <ac:chgData name="Mrs Mecklenburgh" userId="43ece0b1-f95f-490b-af6c-7af6066bd186" providerId="ADAL" clId="{2FF49F38-9BD1-492E-AA66-E04840B14764}" dt="2024-07-04T16:36:48.197" v="7" actId="1076"/>
          <ac:picMkLst>
            <pc:docMk/>
            <pc:sldMk cId="4105370550" sldId="265"/>
            <ac:picMk id="2060" creationId="{47592DC2-BA4C-4D8D-88ED-1C2E43712C7D}"/>
          </ac:picMkLst>
        </pc:picChg>
      </pc:sldChg>
      <pc:sldChg chg="modSp">
        <pc:chgData name="Mrs Mecklenburgh" userId="43ece0b1-f95f-490b-af6c-7af6066bd186" providerId="ADAL" clId="{2FF49F38-9BD1-492E-AA66-E04840B14764}" dt="2024-07-04T16:36:13.376" v="0" actId="14100"/>
        <pc:sldMkLst>
          <pc:docMk/>
          <pc:sldMk cId="2095829986" sldId="266"/>
        </pc:sldMkLst>
        <pc:picChg chg="mod">
          <ac:chgData name="Mrs Mecklenburgh" userId="43ece0b1-f95f-490b-af6c-7af6066bd186" providerId="ADAL" clId="{2FF49F38-9BD1-492E-AA66-E04840B14764}" dt="2024-07-04T16:36:13.376" v="0" actId="14100"/>
          <ac:picMkLst>
            <pc:docMk/>
            <pc:sldMk cId="2095829986" sldId="266"/>
            <ac:picMk id="1030" creationId="{77927AF9-9165-4A28-B661-D6A3CB2ECF13}"/>
          </ac:picMkLst>
        </pc:picChg>
      </pc:sldChg>
      <pc:sldChg chg="modSp mod">
        <pc:chgData name="Mrs Mecklenburgh" userId="43ece0b1-f95f-490b-af6c-7af6066bd186" providerId="ADAL" clId="{2FF49F38-9BD1-492E-AA66-E04840B14764}" dt="2024-07-04T16:38:34.814" v="30" actId="1076"/>
        <pc:sldMkLst>
          <pc:docMk/>
          <pc:sldMk cId="1470573717" sldId="267"/>
        </pc:sldMkLst>
        <pc:spChg chg="mod">
          <ac:chgData name="Mrs Mecklenburgh" userId="43ece0b1-f95f-490b-af6c-7af6066bd186" providerId="ADAL" clId="{2FF49F38-9BD1-492E-AA66-E04840B14764}" dt="2024-07-04T16:37:52.114" v="21" actId="1076"/>
          <ac:spMkLst>
            <pc:docMk/>
            <pc:sldMk cId="1470573717" sldId="267"/>
            <ac:spMk id="6" creationId="{F11BF48D-22B5-4F96-8490-1E216F7FA2CA}"/>
          </ac:spMkLst>
        </pc:spChg>
        <pc:graphicFrameChg chg="mod modGraphic">
          <ac:chgData name="Mrs Mecklenburgh" userId="43ece0b1-f95f-490b-af6c-7af6066bd186" providerId="ADAL" clId="{2FF49F38-9BD1-492E-AA66-E04840B14764}" dt="2024-07-04T16:38:02.345" v="23" actId="14100"/>
          <ac:graphicFrameMkLst>
            <pc:docMk/>
            <pc:sldMk cId="1470573717" sldId="267"/>
            <ac:graphicFrameMk id="5" creationId="{9AE4AFA6-04D9-4416-82A8-01C096B34844}"/>
          </ac:graphicFrameMkLst>
        </pc:graphicFrameChg>
        <pc:graphicFrameChg chg="mod">
          <ac:chgData name="Mrs Mecklenburgh" userId="43ece0b1-f95f-490b-af6c-7af6066bd186" providerId="ADAL" clId="{2FF49F38-9BD1-492E-AA66-E04840B14764}" dt="2024-07-04T16:38:34.814" v="30" actId="1076"/>
          <ac:graphicFrameMkLst>
            <pc:docMk/>
            <pc:sldMk cId="1470573717" sldId="267"/>
            <ac:graphicFrameMk id="12" creationId="{14C94EEE-BF35-4DB5-B24C-E31EB2A05A94}"/>
          </ac:graphicFrameMkLst>
        </pc:graphicFrameChg>
        <pc:graphicFrameChg chg="mod modGraphic">
          <ac:chgData name="Mrs Mecklenburgh" userId="43ece0b1-f95f-490b-af6c-7af6066bd186" providerId="ADAL" clId="{2FF49F38-9BD1-492E-AA66-E04840B14764}" dt="2024-07-04T16:38:13.431" v="25" actId="1076"/>
          <ac:graphicFrameMkLst>
            <pc:docMk/>
            <pc:sldMk cId="1470573717" sldId="267"/>
            <ac:graphicFrameMk id="13" creationId="{97D6448D-0A99-4C65-BBFD-BB735484B0CA}"/>
          </ac:graphicFrameMkLst>
        </pc:graphicFrameChg>
        <pc:graphicFrameChg chg="mod">
          <ac:chgData name="Mrs Mecklenburgh" userId="43ece0b1-f95f-490b-af6c-7af6066bd186" providerId="ADAL" clId="{2FF49F38-9BD1-492E-AA66-E04840B14764}" dt="2024-07-04T16:37:57.598" v="22" actId="1076"/>
          <ac:graphicFrameMkLst>
            <pc:docMk/>
            <pc:sldMk cId="1470573717" sldId="267"/>
            <ac:graphicFrameMk id="24" creationId="{907E6E0A-C63E-4B32-98A9-80F2FBB9C9A8}"/>
          </ac:graphicFrameMkLst>
        </pc:graphicFrameChg>
        <pc:graphicFrameChg chg="mod">
          <ac:chgData name="Mrs Mecklenburgh" userId="43ece0b1-f95f-490b-af6c-7af6066bd186" providerId="ADAL" clId="{2FF49F38-9BD1-492E-AA66-E04840B14764}" dt="2024-07-04T16:38:34.814" v="30" actId="1076"/>
          <ac:graphicFrameMkLst>
            <pc:docMk/>
            <pc:sldMk cId="1470573717" sldId="267"/>
            <ac:graphicFrameMk id="53" creationId="{02371859-E094-4D43-8A21-05D9FA7003AF}"/>
          </ac:graphicFrameMkLst>
        </pc:graphicFrameChg>
        <pc:graphicFrameChg chg="mod">
          <ac:chgData name="Mrs Mecklenburgh" userId="43ece0b1-f95f-490b-af6c-7af6066bd186" providerId="ADAL" clId="{2FF49F38-9BD1-492E-AA66-E04840B14764}" dt="2024-07-04T16:38:34.814" v="30" actId="1076"/>
          <ac:graphicFrameMkLst>
            <pc:docMk/>
            <pc:sldMk cId="1470573717" sldId="267"/>
            <ac:graphicFrameMk id="56" creationId="{5625A91C-1737-465F-80D7-48B071BA1431}"/>
          </ac:graphicFrameMkLst>
        </pc:graphicFrameChg>
        <pc:picChg chg="mod">
          <ac:chgData name="Mrs Mecklenburgh" userId="43ece0b1-f95f-490b-af6c-7af6066bd186" providerId="ADAL" clId="{2FF49F38-9BD1-492E-AA66-E04840B14764}" dt="2024-07-04T16:38:17.969" v="26" actId="1076"/>
          <ac:picMkLst>
            <pc:docMk/>
            <pc:sldMk cId="1470573717" sldId="267"/>
            <ac:picMk id="22" creationId="{A024B155-A6ED-486F-9808-ABD33DF77EE2}"/>
          </ac:picMkLst>
        </pc:picChg>
        <pc:picChg chg="mod">
          <ac:chgData name="Mrs Mecklenburgh" userId="43ece0b1-f95f-490b-af6c-7af6066bd186" providerId="ADAL" clId="{2FF49F38-9BD1-492E-AA66-E04840B14764}" dt="2024-07-04T16:38:20.390" v="27" actId="1076"/>
          <ac:picMkLst>
            <pc:docMk/>
            <pc:sldMk cId="1470573717" sldId="267"/>
            <ac:picMk id="37" creationId="{A578CD58-3747-4E76-B317-9DFE28CBF869}"/>
          </ac:picMkLst>
        </pc:picChg>
        <pc:picChg chg="mod">
          <ac:chgData name="Mrs Mecklenburgh" userId="43ece0b1-f95f-490b-af6c-7af6066bd186" providerId="ADAL" clId="{2FF49F38-9BD1-492E-AA66-E04840B14764}" dt="2024-07-04T16:38:23.470" v="28" actId="1076"/>
          <ac:picMkLst>
            <pc:docMk/>
            <pc:sldMk cId="1470573717" sldId="267"/>
            <ac:picMk id="39" creationId="{EA3BE44E-5EB7-4831-85BA-2B3515407A47}"/>
          </ac:picMkLst>
        </pc:picChg>
        <pc:picChg chg="mod">
          <ac:chgData name="Mrs Mecklenburgh" userId="43ece0b1-f95f-490b-af6c-7af6066bd186" providerId="ADAL" clId="{2FF49F38-9BD1-492E-AA66-E04840B14764}" dt="2024-07-04T16:38:26.068" v="29" actId="1076"/>
          <ac:picMkLst>
            <pc:docMk/>
            <pc:sldMk cId="1470573717" sldId="267"/>
            <ac:picMk id="43" creationId="{EB7EDFEF-54E4-4240-A130-B2429C401776}"/>
          </ac:picMkLst>
        </pc:picChg>
        <pc:picChg chg="mod">
          <ac:chgData name="Mrs Mecklenburgh" userId="43ece0b1-f95f-490b-af6c-7af6066bd186" providerId="ADAL" clId="{2FF49F38-9BD1-492E-AA66-E04840B14764}" dt="2024-07-04T16:38:34.814" v="30" actId="1076"/>
          <ac:picMkLst>
            <pc:docMk/>
            <pc:sldMk cId="1470573717" sldId="267"/>
            <ac:picMk id="50" creationId="{421B1734-63E9-43ED-9BBE-2DC90C4A25E7}"/>
          </ac:picMkLst>
        </pc:picChg>
        <pc:picChg chg="mod">
          <ac:chgData name="Mrs Mecklenburgh" userId="43ece0b1-f95f-490b-af6c-7af6066bd186" providerId="ADAL" clId="{2FF49F38-9BD1-492E-AA66-E04840B14764}" dt="2024-07-04T16:38:34.814" v="30" actId="1076"/>
          <ac:picMkLst>
            <pc:docMk/>
            <pc:sldMk cId="1470573717" sldId="267"/>
            <ac:picMk id="52" creationId="{48AE7947-6891-4F27-AFCE-B9F15C394299}"/>
          </ac:picMkLst>
        </pc:picChg>
        <pc:picChg chg="mod">
          <ac:chgData name="Mrs Mecklenburgh" userId="43ece0b1-f95f-490b-af6c-7af6066bd186" providerId="ADAL" clId="{2FF49F38-9BD1-492E-AA66-E04840B14764}" dt="2024-07-04T16:37:48.319" v="20" actId="14100"/>
          <ac:picMkLst>
            <pc:docMk/>
            <pc:sldMk cId="1470573717" sldId="267"/>
            <ac:picMk id="1030" creationId="{77927AF9-9165-4A28-B661-D6A3CB2ECF13}"/>
          </ac:picMkLst>
        </pc:picChg>
        <pc:picChg chg="mod">
          <ac:chgData name="Mrs Mecklenburgh" userId="43ece0b1-f95f-490b-af6c-7af6066bd186" providerId="ADAL" clId="{2FF49F38-9BD1-492E-AA66-E04840B14764}" dt="2024-07-04T16:37:57.598" v="22" actId="1076"/>
          <ac:picMkLst>
            <pc:docMk/>
            <pc:sldMk cId="1470573717" sldId="267"/>
            <ac:picMk id="1032" creationId="{E3E79FB7-4B15-4FBA-8B80-CC5A07A90795}"/>
          </ac:picMkLst>
        </pc:picChg>
      </pc:sldChg>
      <pc:sldChg chg="modSp mod">
        <pc:chgData name="Mrs Mecklenburgh" userId="43ece0b1-f95f-490b-af6c-7af6066bd186" providerId="ADAL" clId="{2FF49F38-9BD1-492E-AA66-E04840B14764}" dt="2024-07-04T16:40:54.472" v="64" actId="1076"/>
        <pc:sldMkLst>
          <pc:docMk/>
          <pc:sldMk cId="1063408841" sldId="268"/>
        </pc:sldMkLst>
        <pc:spChg chg="mod">
          <ac:chgData name="Mrs Mecklenburgh" userId="43ece0b1-f95f-490b-af6c-7af6066bd186" providerId="ADAL" clId="{2FF49F38-9BD1-492E-AA66-E04840B14764}" dt="2024-07-04T16:40:12.668" v="51" actId="1076"/>
          <ac:spMkLst>
            <pc:docMk/>
            <pc:sldMk cId="1063408841" sldId="268"/>
            <ac:spMk id="6" creationId="{F11BF48D-22B5-4F96-8490-1E216F7FA2CA}"/>
          </ac:spMkLst>
        </pc:spChg>
        <pc:graphicFrameChg chg="mod modGraphic">
          <ac:chgData name="Mrs Mecklenburgh" userId="43ece0b1-f95f-490b-af6c-7af6066bd186" providerId="ADAL" clId="{2FF49F38-9BD1-492E-AA66-E04840B14764}" dt="2024-07-04T16:40:50.573" v="63" actId="1076"/>
          <ac:graphicFrameMkLst>
            <pc:docMk/>
            <pc:sldMk cId="1063408841" sldId="268"/>
            <ac:graphicFrameMk id="5" creationId="{9AE4AFA6-04D9-4416-82A8-01C096B34844}"/>
          </ac:graphicFrameMkLst>
        </pc:graphicFrameChg>
        <pc:graphicFrameChg chg="mod">
          <ac:chgData name="Mrs Mecklenburgh" userId="43ece0b1-f95f-490b-af6c-7af6066bd186" providerId="ADAL" clId="{2FF49F38-9BD1-492E-AA66-E04840B14764}" dt="2024-07-04T16:40:17.575" v="52" actId="1076"/>
          <ac:graphicFrameMkLst>
            <pc:docMk/>
            <pc:sldMk cId="1063408841" sldId="268"/>
            <ac:graphicFrameMk id="7" creationId="{82FC5011-D197-421F-9D11-35B5CCB4D7CC}"/>
          </ac:graphicFrameMkLst>
        </pc:graphicFrameChg>
        <pc:graphicFrameChg chg="mod modGraphic">
          <ac:chgData name="Mrs Mecklenburgh" userId="43ece0b1-f95f-490b-af6c-7af6066bd186" providerId="ADAL" clId="{2FF49F38-9BD1-492E-AA66-E04840B14764}" dt="2024-07-04T16:40:54.472" v="64" actId="1076"/>
          <ac:graphicFrameMkLst>
            <pc:docMk/>
            <pc:sldMk cId="1063408841" sldId="268"/>
            <ac:graphicFrameMk id="8" creationId="{8CE2E758-7F79-41E3-8B1E-9868BD428B4C}"/>
          </ac:graphicFrameMkLst>
        </pc:graphicFrameChg>
        <pc:graphicFrameChg chg="mod modGraphic">
          <ac:chgData name="Mrs Mecklenburgh" userId="43ece0b1-f95f-490b-af6c-7af6066bd186" providerId="ADAL" clId="{2FF49F38-9BD1-492E-AA66-E04840B14764}" dt="2024-07-04T16:40:40.830" v="60" actId="1076"/>
          <ac:graphicFrameMkLst>
            <pc:docMk/>
            <pc:sldMk cId="1063408841" sldId="268"/>
            <ac:graphicFrameMk id="23" creationId="{41BFFC8A-DEEE-440F-9FBD-11BFFE1314DF}"/>
          </ac:graphicFrameMkLst>
        </pc:graphicFrameChg>
        <pc:graphicFrameChg chg="mod">
          <ac:chgData name="Mrs Mecklenburgh" userId="43ece0b1-f95f-490b-af6c-7af6066bd186" providerId="ADAL" clId="{2FF49F38-9BD1-492E-AA66-E04840B14764}" dt="2024-07-04T16:40:17.575" v="52" actId="1076"/>
          <ac:graphicFrameMkLst>
            <pc:docMk/>
            <pc:sldMk cId="1063408841" sldId="268"/>
            <ac:graphicFrameMk id="24" creationId="{907E6E0A-C63E-4B32-98A9-80F2FBB9C9A8}"/>
          </ac:graphicFrameMkLst>
        </pc:graphicFrameChg>
        <pc:graphicFrameChg chg="mod modGraphic">
          <ac:chgData name="Mrs Mecklenburgh" userId="43ece0b1-f95f-490b-af6c-7af6066bd186" providerId="ADAL" clId="{2FF49F38-9BD1-492E-AA66-E04840B14764}" dt="2024-07-04T16:40:33.292" v="57" actId="1076"/>
          <ac:graphicFrameMkLst>
            <pc:docMk/>
            <pc:sldMk cId="1063408841" sldId="268"/>
            <ac:graphicFrameMk id="28" creationId="{71E6D12C-A145-42E8-A242-1436F11F7629}"/>
          </ac:graphicFrameMkLst>
        </pc:graphicFrameChg>
        <pc:picChg chg="mod">
          <ac:chgData name="Mrs Mecklenburgh" userId="43ece0b1-f95f-490b-af6c-7af6066bd186" providerId="ADAL" clId="{2FF49F38-9BD1-492E-AA66-E04840B14764}" dt="2024-07-04T16:40:23.595" v="53" actId="1076"/>
          <ac:picMkLst>
            <pc:docMk/>
            <pc:sldMk cId="1063408841" sldId="268"/>
            <ac:picMk id="15" creationId="{9A6F97EC-D021-4771-AE14-C9AB2B71E6A7}"/>
          </ac:picMkLst>
        </pc:picChg>
        <pc:picChg chg="mod">
          <ac:chgData name="Mrs Mecklenburgh" userId="43ece0b1-f95f-490b-af6c-7af6066bd186" providerId="ADAL" clId="{2FF49F38-9BD1-492E-AA66-E04840B14764}" dt="2024-07-04T16:40:17.575" v="52" actId="1076"/>
          <ac:picMkLst>
            <pc:docMk/>
            <pc:sldMk cId="1063408841" sldId="268"/>
            <ac:picMk id="19" creationId="{A44B78CA-4D5D-40D4-973F-32F37C1F0D00}"/>
          </ac:picMkLst>
        </pc:picChg>
        <pc:picChg chg="mod">
          <ac:chgData name="Mrs Mecklenburgh" userId="43ece0b1-f95f-490b-af6c-7af6066bd186" providerId="ADAL" clId="{2FF49F38-9BD1-492E-AA66-E04840B14764}" dt="2024-07-04T16:40:35.368" v="58" actId="1076"/>
          <ac:picMkLst>
            <pc:docMk/>
            <pc:sldMk cId="1063408841" sldId="268"/>
            <ac:picMk id="25" creationId="{BAFDA319-BB25-4B63-AE8C-A5C2A3BABDD7}"/>
          </ac:picMkLst>
        </pc:picChg>
        <pc:picChg chg="mod">
          <ac:chgData name="Mrs Mecklenburgh" userId="43ece0b1-f95f-490b-af6c-7af6066bd186" providerId="ADAL" clId="{2FF49F38-9BD1-492E-AA66-E04840B14764}" dt="2024-07-04T16:40:25.323" v="54" actId="1076"/>
          <ac:picMkLst>
            <pc:docMk/>
            <pc:sldMk cId="1063408841" sldId="268"/>
            <ac:picMk id="26" creationId="{0AE95FFB-F505-449D-A782-15B3FA196002}"/>
          </ac:picMkLst>
        </pc:picChg>
        <pc:picChg chg="mod">
          <ac:chgData name="Mrs Mecklenburgh" userId="43ece0b1-f95f-490b-af6c-7af6066bd186" providerId="ADAL" clId="{2FF49F38-9BD1-492E-AA66-E04840B14764}" dt="2024-07-04T16:40:27.624" v="55" actId="1076"/>
          <ac:picMkLst>
            <pc:docMk/>
            <pc:sldMk cId="1063408841" sldId="268"/>
            <ac:picMk id="27" creationId="{CE3DF889-3870-4B3C-A7AB-81230D031A11}"/>
          </ac:picMkLst>
        </pc:picChg>
        <pc:picChg chg="mod">
          <ac:chgData name="Mrs Mecklenburgh" userId="43ece0b1-f95f-490b-af6c-7af6066bd186" providerId="ADAL" clId="{2FF49F38-9BD1-492E-AA66-E04840B14764}" dt="2024-07-04T16:40:07.699" v="50" actId="14100"/>
          <ac:picMkLst>
            <pc:docMk/>
            <pc:sldMk cId="1063408841" sldId="268"/>
            <ac:picMk id="1030" creationId="{77927AF9-9165-4A28-B661-D6A3CB2ECF13}"/>
          </ac:picMkLst>
        </pc:picChg>
      </pc:sldChg>
    </pc:docChg>
  </pc:docChgLst>
  <pc:docChgLst>
    <pc:chgData clId="Web-{1DFA43FB-55C7-FFC9-2D1D-0B1157BB8666}"/>
    <pc:docChg chg="modSld">
      <pc:chgData name="" userId="" providerId="" clId="Web-{1DFA43FB-55C7-FFC9-2D1D-0B1157BB8666}" dt="2024-07-04T16:26:07.110" v="1" actId="14100"/>
      <pc:docMkLst>
        <pc:docMk/>
      </pc:docMkLst>
      <pc:sldChg chg="modSp">
        <pc:chgData name="" userId="" providerId="" clId="Web-{1DFA43FB-55C7-FFC9-2D1D-0B1157BB8666}" dt="2024-07-04T16:26:07.110" v="1" actId="14100"/>
        <pc:sldMkLst>
          <pc:docMk/>
          <pc:sldMk cId="2095829986" sldId="266"/>
        </pc:sldMkLst>
        <pc:picChg chg="mod">
          <ac:chgData name="" userId="" providerId="" clId="Web-{1DFA43FB-55C7-FFC9-2D1D-0B1157BB8666}" dt="2024-07-04T16:26:07.110" v="1" actId="14100"/>
          <ac:picMkLst>
            <pc:docMk/>
            <pc:sldMk cId="2095829986" sldId="266"/>
            <ac:picMk id="1030" creationId="{77927AF9-9165-4A28-B661-D6A3CB2ECF13}"/>
          </ac:picMkLst>
        </pc:picChg>
      </pc:sldChg>
    </pc:docChg>
  </pc:docChgLst>
  <pc:docChgLst>
    <pc:chgData name="Mr Sime" userId="S::asime@gbjs.co.uk::1b1d5db6-1df2-4428-83fe-9e870bd86273" providerId="AD" clId="Web-{9D1CCEE2-01B6-E0C6-6E96-3AFC5AC5DD1C}"/>
    <pc:docChg chg="modSld">
      <pc:chgData name="Mr Sime" userId="S::asime@gbjs.co.uk::1b1d5db6-1df2-4428-83fe-9e870bd86273" providerId="AD" clId="Web-{9D1CCEE2-01B6-E0C6-6E96-3AFC5AC5DD1C}" dt="2024-05-22T15:04:00.333" v="0" actId="1076"/>
      <pc:docMkLst>
        <pc:docMk/>
      </pc:docMkLst>
      <pc:sldChg chg="modSp">
        <pc:chgData name="Mr Sime" userId="S::asime@gbjs.co.uk::1b1d5db6-1df2-4428-83fe-9e870bd86273" providerId="AD" clId="Web-{9D1CCEE2-01B6-E0C6-6E96-3AFC5AC5DD1C}" dt="2024-05-22T15:04:00.333" v="0" actId="1076"/>
        <pc:sldMkLst>
          <pc:docMk/>
          <pc:sldMk cId="4105370550" sldId="265"/>
        </pc:sldMkLst>
        <pc:picChg chg="mod">
          <ac:chgData name="Mr Sime" userId="S::asime@gbjs.co.uk::1b1d5db6-1df2-4428-83fe-9e870bd86273" providerId="AD" clId="Web-{9D1CCEE2-01B6-E0C6-6E96-3AFC5AC5DD1C}" dt="2024-05-22T15:04:00.333" v="0" actId="1076"/>
          <ac:picMkLst>
            <pc:docMk/>
            <pc:sldMk cId="4105370550" sldId="265"/>
            <ac:picMk id="2054" creationId="{1F6CA307-2137-4958-A343-03C5994654B9}"/>
          </ac:picMkLst>
        </pc:picChg>
      </pc:sldChg>
    </pc:docChg>
  </pc:docChgLst>
  <pc:docChgLst>
    <pc:chgData name="Mrs Buitekant" userId="S::sbuitekant@gbjs.co.uk::2b0c51d4-89cf-40c4-bce7-6f4201b66c29" providerId="AD" clId="Web-{4B061C6F-8759-57A0-770B-4F4A57DBB5E1}"/>
    <pc:docChg chg="modSld">
      <pc:chgData name="Mrs Buitekant" userId="S::sbuitekant@gbjs.co.uk::2b0c51d4-89cf-40c4-bce7-6f4201b66c29" providerId="AD" clId="Web-{4B061C6F-8759-57A0-770B-4F4A57DBB5E1}" dt="2024-05-22T16:11:10.304" v="17"/>
      <pc:docMkLst>
        <pc:docMk/>
      </pc:docMkLst>
      <pc:sldChg chg="modNotes">
        <pc:chgData name="Mrs Buitekant" userId="S::sbuitekant@gbjs.co.uk::2b0c51d4-89cf-40c4-bce7-6f4201b66c29" providerId="AD" clId="Web-{4B061C6F-8759-57A0-770B-4F4A57DBB5E1}" dt="2024-05-22T16:11:10.304" v="17"/>
        <pc:sldMkLst>
          <pc:docMk/>
          <pc:sldMk cId="1063408841" sldId="26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F12D94E-984C-45A7-A528-E8E3F83F5E6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3FEA1F94-9FE1-4B6F-A9F0-A85DF667C05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7FA90C6-B83A-4008-B459-DB8B5A195ED2}" type="datetimeFigureOut">
              <a:rPr lang="en-GB" smtClean="0"/>
              <a:t>19/08/2024</a:t>
            </a:fld>
            <a:endParaRPr lang="en-GB"/>
          </a:p>
        </p:txBody>
      </p:sp>
      <p:sp>
        <p:nvSpPr>
          <p:cNvPr id="4" name="Footer Placeholder 3">
            <a:extLst>
              <a:ext uri="{FF2B5EF4-FFF2-40B4-BE49-F238E27FC236}">
                <a16:creationId xmlns:a16="http://schemas.microsoft.com/office/drawing/2014/main" id="{A1AE4A6E-A872-4806-9391-EAF2AAA9305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F93AD205-CF10-4A2D-AC57-EC118780211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C65AAC9-CC62-4882-A0FB-455EE323893D}" type="slidenum">
              <a:rPr lang="en-GB" smtClean="0"/>
              <a:t>‹#›</a:t>
            </a:fld>
            <a:endParaRPr lang="en-GB"/>
          </a:p>
        </p:txBody>
      </p:sp>
    </p:spTree>
    <p:extLst>
      <p:ext uri="{BB962C8B-B14F-4D97-AF65-F5344CB8AC3E}">
        <p14:creationId xmlns:p14="http://schemas.microsoft.com/office/powerpoint/2010/main" val="23262930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205BC30-36E1-45C4-8644-3FED0B21142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238358F-B5B0-4D16-9843-043CFB67FD3C}"/>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66BA69-C972-4984-9452-FB2AFE1B878F}" type="datetimeFigureOut">
              <a:rPr lang="en-GB" smtClean="0"/>
              <a:t>19/08/2024</a:t>
            </a:fld>
            <a:endParaRPr lang="en-GB"/>
          </a:p>
        </p:txBody>
      </p:sp>
      <p:sp>
        <p:nvSpPr>
          <p:cNvPr id="4" name="Slide Image Placeholder 3">
            <a:extLst>
              <a:ext uri="{FF2B5EF4-FFF2-40B4-BE49-F238E27FC236}">
                <a16:creationId xmlns:a16="http://schemas.microsoft.com/office/drawing/2014/main" id="{63ABE67E-1500-45B6-99C8-2F9016373622}"/>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a:extLst>
              <a:ext uri="{FF2B5EF4-FFF2-40B4-BE49-F238E27FC236}">
                <a16:creationId xmlns:a16="http://schemas.microsoft.com/office/drawing/2014/main" id="{4F3D778C-AF27-4BC9-A660-547786C19AA4}"/>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E9E28930-D4F8-4463-84DC-E684884832B1}"/>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a:extLst>
              <a:ext uri="{FF2B5EF4-FFF2-40B4-BE49-F238E27FC236}">
                <a16:creationId xmlns:a16="http://schemas.microsoft.com/office/drawing/2014/main" id="{8DFD64D6-1E75-411F-BEBD-DDF15D3C27C3}"/>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5B7BBE-B64E-48C1-8315-7A5D391EC09C}"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03103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576319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558652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8/19/2024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671275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8/19/2024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10429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8/19/2024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38202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8/19/2024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587871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8/19/2024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642858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8/19/2024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829184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188058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8/19/2024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146709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8/19/2024</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0786527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hyperlink" Target="http://www.thinkuknow.co.uk/" TargetMode="External"/><Relationship Id="rId4" Type="http://schemas.openxmlformats.org/officeDocument/2006/relationships/image" Target="../media/image16.png"/><Relationship Id="rId9" Type="http://schemas.openxmlformats.org/officeDocument/2006/relationships/hyperlink" Target="http://www.childline.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omputer Science Wallpapers on WallpaperDog">
            <a:extLst>
              <a:ext uri="{FF2B5EF4-FFF2-40B4-BE49-F238E27FC236}">
                <a16:creationId xmlns:a16="http://schemas.microsoft.com/office/drawing/2014/main" id="{77927AF9-9165-4A28-B661-D6A3CB2ECF13}"/>
              </a:ext>
            </a:extLst>
          </p:cNvPr>
          <p:cNvPicPr>
            <a:picLocks noChangeAspect="1" noChangeArrowheads="1"/>
          </p:cNvPicPr>
          <p:nvPr/>
        </p:nvPicPr>
        <p:blipFill>
          <a:blip r:embed="rId2">
            <a:alphaModFix amt="40000"/>
            <a:extLst>
              <a:ext uri="{28A0092B-C50C-407E-A947-70E740481C1C}">
                <a14:useLocalDpi xmlns:a14="http://schemas.microsoft.com/office/drawing/2010/main" val="0"/>
              </a:ext>
            </a:extLst>
          </a:blip>
          <a:srcRect/>
          <a:stretch>
            <a:fillRect/>
          </a:stretch>
        </p:blipFill>
        <p:spPr bwMode="auto">
          <a:xfrm>
            <a:off x="0" y="0"/>
            <a:ext cx="9906000" cy="685799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5">
            <a:extLst>
              <a:ext uri="{FF2B5EF4-FFF2-40B4-BE49-F238E27FC236}">
                <a16:creationId xmlns:a16="http://schemas.microsoft.com/office/drawing/2014/main" id="{9AE4AFA6-04D9-4416-82A8-01C096B34844}"/>
              </a:ext>
            </a:extLst>
          </p:cNvPr>
          <p:cNvGraphicFramePr>
            <a:graphicFrameLocks noGrp="1"/>
          </p:cNvGraphicFramePr>
          <p:nvPr>
            <p:extLst>
              <p:ext uri="{D42A27DB-BD31-4B8C-83A1-F6EECF244321}">
                <p14:modId xmlns:p14="http://schemas.microsoft.com/office/powerpoint/2010/main" val="3487049584"/>
              </p:ext>
            </p:extLst>
          </p:nvPr>
        </p:nvGraphicFramePr>
        <p:xfrm>
          <a:off x="284915" y="1428166"/>
          <a:ext cx="2548012" cy="3966207"/>
        </p:xfrm>
        <a:graphic>
          <a:graphicData uri="http://schemas.openxmlformats.org/drawingml/2006/table">
            <a:tbl>
              <a:tblPr firstRow="1" bandRow="1">
                <a:solidFill>
                  <a:srgbClr val="FFCC00">
                    <a:alpha val="25098"/>
                  </a:srgbClr>
                </a:solidFill>
                <a:tableStyleId>{5C22544A-7EE6-4342-B048-85BDC9FD1C3A}</a:tableStyleId>
              </a:tblPr>
              <a:tblGrid>
                <a:gridCol w="919710">
                  <a:extLst>
                    <a:ext uri="{9D8B030D-6E8A-4147-A177-3AD203B41FA5}">
                      <a16:colId xmlns:a16="http://schemas.microsoft.com/office/drawing/2014/main" val="822868186"/>
                    </a:ext>
                  </a:extLst>
                </a:gridCol>
                <a:gridCol w="1628302">
                  <a:extLst>
                    <a:ext uri="{9D8B030D-6E8A-4147-A177-3AD203B41FA5}">
                      <a16:colId xmlns:a16="http://schemas.microsoft.com/office/drawing/2014/main" val="3121335189"/>
                    </a:ext>
                  </a:extLst>
                </a:gridCol>
              </a:tblGrid>
              <a:tr h="525101">
                <a:tc gridSpan="2">
                  <a:txBody>
                    <a:bodyPr/>
                    <a:lstStyle/>
                    <a:p>
                      <a:pPr algn="ctr"/>
                      <a:r>
                        <a:rPr lang="en-US" sz="1100" b="1">
                          <a:solidFill>
                            <a:schemeClr val="tx1"/>
                          </a:solidFill>
                          <a:latin typeface="Twinkl Cursive Unlooped" panose="02000000000000000000" pitchFamily="2" charset="0"/>
                        </a:rPr>
                        <a:t>Golden Vocabulary - Links to previous learning</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tc hMerge="1">
                  <a:txBody>
                    <a:bodyPr/>
                    <a:lstStyle/>
                    <a:p>
                      <a:endParaRPr lang="en-GB"/>
                    </a:p>
                  </a:txBody>
                  <a:tcPr/>
                </a:tc>
                <a:extLst>
                  <a:ext uri="{0D108BD9-81ED-4DB2-BD59-A6C34878D82A}">
                    <a16:rowId xmlns:a16="http://schemas.microsoft.com/office/drawing/2014/main" val="2306766445"/>
                  </a:ext>
                </a:extLst>
              </a:tr>
              <a:tr h="1173755">
                <a:tc>
                  <a:txBody>
                    <a:bodyPr/>
                    <a:lstStyle/>
                    <a:p>
                      <a:r>
                        <a:rPr lang="en-US" sz="1100" b="1" dirty="0">
                          <a:solidFill>
                            <a:schemeClr val="tx1"/>
                          </a:solidFill>
                          <a:latin typeface="Twinkl Cursive Unlooped" panose="02000000000000000000" pitchFamily="2" charset="0"/>
                        </a:rPr>
                        <a:t>Align Text</a:t>
                      </a:r>
                    </a:p>
                    <a:p>
                      <a:endParaRPr lang="en-US" sz="1100" b="1" dirty="0">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tc>
                  <a:txBody>
                    <a:bodyPr/>
                    <a:lstStyle/>
                    <a:p>
                      <a:r>
                        <a:rPr lang="en-US" sz="1100" b="1">
                          <a:solidFill>
                            <a:schemeClr val="tx1"/>
                          </a:solidFill>
                          <a:latin typeface="Twinkl Cursive Unlooped" panose="02000000000000000000" pitchFamily="2" charset="0"/>
                        </a:rPr>
                        <a:t>This formatting changes how the text is lined up on the page (left) </a:t>
                      </a:r>
                    </a:p>
                    <a:p>
                      <a:pPr algn="r"/>
                      <a:r>
                        <a:rPr lang="en-US" sz="1100" b="1">
                          <a:solidFill>
                            <a:schemeClr val="tx1"/>
                          </a:solidFill>
                          <a:latin typeface="Twinkl Cursive Unlooped" panose="02000000000000000000" pitchFamily="2" charset="0"/>
                        </a:rPr>
                        <a:t>Right</a:t>
                      </a:r>
                    </a:p>
                    <a:p>
                      <a:pPr algn="ctr"/>
                      <a:r>
                        <a:rPr lang="en-US" sz="1100" b="1">
                          <a:solidFill>
                            <a:schemeClr val="tx1"/>
                          </a:solidFill>
                          <a:latin typeface="Twinkl Cursive Unlooped" panose="02000000000000000000" pitchFamily="2" charset="0"/>
                        </a:rPr>
                        <a:t>Centre</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extLst>
                  <a:ext uri="{0D108BD9-81ED-4DB2-BD59-A6C34878D82A}">
                    <a16:rowId xmlns:a16="http://schemas.microsoft.com/office/drawing/2014/main" val="2411375940"/>
                  </a:ext>
                </a:extLst>
              </a:tr>
              <a:tr h="957537">
                <a:tc>
                  <a:txBody>
                    <a:bodyPr/>
                    <a:lstStyle/>
                    <a:p>
                      <a:r>
                        <a:rPr lang="en-US" sz="1100" b="1">
                          <a:solidFill>
                            <a:schemeClr val="tx1"/>
                          </a:solidFill>
                          <a:latin typeface="Twinkl Cursive Unlooped" panose="02000000000000000000" pitchFamily="2" charset="0"/>
                        </a:rPr>
                        <a:t>Text Boxes</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tc>
                  <a:txBody>
                    <a:bodyPr/>
                    <a:lstStyle/>
                    <a:p>
                      <a:r>
                        <a:rPr lang="en-US" sz="1100" b="1">
                          <a:solidFill>
                            <a:schemeClr val="tx1"/>
                          </a:solidFill>
                          <a:latin typeface="Twinkl Cursive Unlooped" panose="02000000000000000000" pitchFamily="2" charset="0"/>
                        </a:rPr>
                        <a:t>A box which enables you to move the text around the page to design where you want it</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extLst>
                  <a:ext uri="{0D108BD9-81ED-4DB2-BD59-A6C34878D82A}">
                    <a16:rowId xmlns:a16="http://schemas.microsoft.com/office/drawing/2014/main" val="3018766858"/>
                  </a:ext>
                </a:extLst>
              </a:tr>
              <a:tr h="558642">
                <a:tc>
                  <a:txBody>
                    <a:bodyPr/>
                    <a:lstStyle/>
                    <a:p>
                      <a:r>
                        <a:rPr lang="en-US" sz="1100" b="1">
                          <a:solidFill>
                            <a:schemeClr val="tx1"/>
                          </a:solidFill>
                          <a:latin typeface="Twinkl Cursive Unlooped" panose="02000000000000000000" pitchFamily="2" charset="0"/>
                        </a:rPr>
                        <a:t>Format</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tc>
                  <a:txBody>
                    <a:bodyPr/>
                    <a:lstStyle/>
                    <a:p>
                      <a:r>
                        <a:rPr lang="en-US" sz="1100" b="1">
                          <a:solidFill>
                            <a:schemeClr val="tx1"/>
                          </a:solidFill>
                          <a:latin typeface="Twinkl Cursive Unlooped" panose="02000000000000000000" pitchFamily="2" charset="0"/>
                        </a:rPr>
                        <a:t>Changes you make to text or a picture</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extLst>
                  <a:ext uri="{0D108BD9-81ED-4DB2-BD59-A6C34878D82A}">
                    <a16:rowId xmlns:a16="http://schemas.microsoft.com/office/drawing/2014/main" val="1738550219"/>
                  </a:ext>
                </a:extLst>
              </a:tr>
              <a:tr h="751172">
                <a:tc>
                  <a:txBody>
                    <a:bodyPr/>
                    <a:lstStyle/>
                    <a:p>
                      <a:r>
                        <a:rPr lang="en-US" sz="1100" b="1">
                          <a:solidFill>
                            <a:schemeClr val="tx1"/>
                          </a:solidFill>
                          <a:latin typeface="Twinkl Cursive Unlooped" panose="02000000000000000000" pitchFamily="2" charset="0"/>
                        </a:rPr>
                        <a:t>Keyboard Shortcuts</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i="0" kern="1200" dirty="0" err="1">
                          <a:solidFill>
                            <a:schemeClr val="dk1"/>
                          </a:solidFill>
                          <a:effectLst/>
                          <a:latin typeface="Twinkl Cursive Unlooped" panose="02000000000000000000" pitchFamily="2" charset="0"/>
                          <a:ea typeface="+mn-ea"/>
                          <a:cs typeface="+mn-cs"/>
                        </a:rPr>
                        <a:t>Ctrl+c</a:t>
                      </a:r>
                      <a:r>
                        <a:rPr lang="en-US" sz="1100" b="1" i="0" kern="1200" dirty="0">
                          <a:solidFill>
                            <a:schemeClr val="dk1"/>
                          </a:solidFill>
                          <a:effectLst/>
                          <a:latin typeface="Twinkl Cursive Unlooped" panose="02000000000000000000" pitchFamily="2" charset="0"/>
                          <a:ea typeface="+mn-ea"/>
                          <a:cs typeface="+mn-cs"/>
                        </a:rPr>
                        <a:t> (Copy), </a:t>
                      </a:r>
                      <a:r>
                        <a:rPr lang="en-US" sz="1100" b="1" i="0" kern="1200" dirty="0" err="1">
                          <a:solidFill>
                            <a:schemeClr val="dk1"/>
                          </a:solidFill>
                          <a:effectLst/>
                          <a:latin typeface="Twinkl Cursive Unlooped" panose="02000000000000000000" pitchFamily="2" charset="0"/>
                          <a:ea typeface="+mn-ea"/>
                          <a:cs typeface="+mn-cs"/>
                        </a:rPr>
                        <a:t>Ctrl+v</a:t>
                      </a:r>
                      <a:r>
                        <a:rPr lang="en-US" sz="1100" b="1" i="0" kern="1200" dirty="0">
                          <a:solidFill>
                            <a:schemeClr val="dk1"/>
                          </a:solidFill>
                          <a:effectLst/>
                          <a:latin typeface="Twinkl Cursive Unlooped" panose="02000000000000000000" pitchFamily="2" charset="0"/>
                          <a:ea typeface="+mn-ea"/>
                          <a:cs typeface="+mn-cs"/>
                        </a:rPr>
                        <a:t> (Paste) and </a:t>
                      </a:r>
                      <a:r>
                        <a:rPr lang="en-US" sz="1100" b="1" i="0" kern="1200" dirty="0" err="1">
                          <a:solidFill>
                            <a:schemeClr val="dk1"/>
                          </a:solidFill>
                          <a:effectLst/>
                          <a:latin typeface="Twinkl Cursive Unlooped" panose="02000000000000000000" pitchFamily="2" charset="0"/>
                          <a:ea typeface="+mn-ea"/>
                          <a:cs typeface="+mn-cs"/>
                        </a:rPr>
                        <a:t>Ctrl+s</a:t>
                      </a:r>
                      <a:r>
                        <a:rPr lang="en-US" sz="1100" b="1" i="0" kern="1200" dirty="0">
                          <a:solidFill>
                            <a:schemeClr val="dk1"/>
                          </a:solidFill>
                          <a:effectLst/>
                          <a:latin typeface="Twinkl Cursive Unlooped" panose="02000000000000000000" pitchFamily="2" charset="0"/>
                          <a:ea typeface="+mn-ea"/>
                          <a:cs typeface="+mn-cs"/>
                        </a:rPr>
                        <a:t> (Save).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extLst>
                  <a:ext uri="{0D108BD9-81ED-4DB2-BD59-A6C34878D82A}">
                    <a16:rowId xmlns:a16="http://schemas.microsoft.com/office/drawing/2014/main" val="2331421048"/>
                  </a:ext>
                </a:extLst>
              </a:tr>
            </a:tbl>
          </a:graphicData>
        </a:graphic>
      </p:graphicFrame>
      <p:sp>
        <p:nvSpPr>
          <p:cNvPr id="6" name="Rectangle 5">
            <a:extLst>
              <a:ext uri="{FF2B5EF4-FFF2-40B4-BE49-F238E27FC236}">
                <a16:creationId xmlns:a16="http://schemas.microsoft.com/office/drawing/2014/main" id="{F11BF48D-22B5-4F96-8490-1E216F7FA2CA}"/>
              </a:ext>
            </a:extLst>
          </p:cNvPr>
          <p:cNvSpPr/>
          <p:nvPr/>
        </p:nvSpPr>
        <p:spPr>
          <a:xfrm>
            <a:off x="284915" y="190959"/>
            <a:ext cx="3986702" cy="875240"/>
          </a:xfrm>
          <a:prstGeom prst="rect">
            <a:avLst/>
          </a:prstGeom>
          <a:noFill/>
        </p:spPr>
        <p:txBody>
          <a:bodyPr wrap="square" lIns="74295" tIns="37148" rIns="74295" bIns="37148">
            <a:spAutoFit/>
          </a:bodyPr>
          <a:lstStyle/>
          <a:p>
            <a:pPr algn="ctr"/>
            <a:r>
              <a:rPr lang="en-US" sz="2600" b="1" cap="none" spc="41" dirty="0">
                <a:ln w="9525" cmpd="sng">
                  <a:solidFill>
                    <a:schemeClr val="tx1"/>
                  </a:solidFill>
                  <a:prstDash val="solid"/>
                </a:ln>
                <a:solidFill>
                  <a:sysClr val="windowText" lastClr="000000"/>
                </a:solidFill>
                <a:effectLst>
                  <a:glow rad="38100">
                    <a:schemeClr val="accent1">
                      <a:alpha val="40000"/>
                    </a:schemeClr>
                  </a:glow>
                </a:effectLst>
                <a:latin typeface="Twinkl Cursive Unlooped" panose="02000000000000000000" pitchFamily="2" charset="0"/>
              </a:rPr>
              <a:t>Information Technology</a:t>
            </a:r>
            <a:endParaRPr lang="en-US" sz="2600" b="1" spc="41" dirty="0">
              <a:ln w="9525" cmpd="sng">
                <a:solidFill>
                  <a:schemeClr val="tx1"/>
                </a:solidFill>
                <a:prstDash val="solid"/>
              </a:ln>
              <a:solidFill>
                <a:sysClr val="windowText" lastClr="000000"/>
              </a:solidFill>
              <a:effectLst>
                <a:glow rad="38100">
                  <a:schemeClr val="accent1">
                    <a:alpha val="40000"/>
                  </a:schemeClr>
                </a:glow>
              </a:effectLst>
              <a:latin typeface="Twinkl Cursive Unlooped" panose="02000000000000000000" pitchFamily="2" charset="0"/>
            </a:endParaRPr>
          </a:p>
          <a:p>
            <a:pPr algn="ctr"/>
            <a:r>
              <a:rPr lang="en-US" sz="2600" b="1" cap="none" spc="41" dirty="0">
                <a:ln w="9525" cmpd="sng">
                  <a:solidFill>
                    <a:schemeClr val="tx1"/>
                  </a:solidFill>
                  <a:prstDash val="solid"/>
                </a:ln>
                <a:solidFill>
                  <a:sysClr val="windowText" lastClr="000000"/>
                </a:solidFill>
                <a:effectLst>
                  <a:glow rad="38100">
                    <a:schemeClr val="accent1">
                      <a:alpha val="40000"/>
                    </a:schemeClr>
                  </a:glow>
                </a:effectLst>
                <a:latin typeface="Twinkl Cursive Unlooped" panose="02000000000000000000" pitchFamily="2" charset="0"/>
              </a:rPr>
              <a:t>Knowledge </a:t>
            </a:r>
            <a:r>
              <a:rPr lang="en-US" sz="2600" b="1" cap="none" spc="41" dirty="0" err="1">
                <a:ln w="9525" cmpd="sng">
                  <a:solidFill>
                    <a:schemeClr val="tx1"/>
                  </a:solidFill>
                  <a:prstDash val="solid"/>
                </a:ln>
                <a:solidFill>
                  <a:sysClr val="windowText" lastClr="000000"/>
                </a:solidFill>
                <a:effectLst>
                  <a:glow rad="38100">
                    <a:schemeClr val="accent1">
                      <a:alpha val="40000"/>
                    </a:schemeClr>
                  </a:glow>
                </a:effectLst>
                <a:latin typeface="Twinkl Cursive Unlooped" panose="02000000000000000000" pitchFamily="2" charset="0"/>
              </a:rPr>
              <a:t>Organiser</a:t>
            </a:r>
            <a:endParaRPr lang="en-US" sz="2600" b="1" cap="none" spc="41" dirty="0">
              <a:ln w="9525" cmpd="sng">
                <a:solidFill>
                  <a:schemeClr val="tx1"/>
                </a:solidFill>
                <a:prstDash val="solid"/>
              </a:ln>
              <a:solidFill>
                <a:sysClr val="windowText" lastClr="000000"/>
              </a:solidFill>
              <a:effectLst>
                <a:glow rad="38100">
                  <a:schemeClr val="accent1">
                    <a:alpha val="40000"/>
                  </a:schemeClr>
                </a:glow>
              </a:effectLst>
              <a:latin typeface="Twinkl Cursive Unlooped" panose="02000000000000000000" pitchFamily="2" charset="0"/>
            </a:endParaRPr>
          </a:p>
        </p:txBody>
      </p:sp>
      <p:graphicFrame>
        <p:nvGraphicFramePr>
          <p:cNvPr id="24" name="Table 5">
            <a:extLst>
              <a:ext uri="{FF2B5EF4-FFF2-40B4-BE49-F238E27FC236}">
                <a16:creationId xmlns:a16="http://schemas.microsoft.com/office/drawing/2014/main" id="{907E6E0A-C63E-4B32-98A9-80F2FBB9C9A8}"/>
              </a:ext>
            </a:extLst>
          </p:cNvPr>
          <p:cNvGraphicFramePr>
            <a:graphicFrameLocks noGrp="1"/>
          </p:cNvGraphicFramePr>
          <p:nvPr>
            <p:extLst>
              <p:ext uri="{D42A27DB-BD31-4B8C-83A1-F6EECF244321}">
                <p14:modId xmlns:p14="http://schemas.microsoft.com/office/powerpoint/2010/main" val="961027583"/>
              </p:ext>
            </p:extLst>
          </p:nvPr>
        </p:nvGraphicFramePr>
        <p:xfrm>
          <a:off x="4828645" y="317817"/>
          <a:ext cx="3986703" cy="692286"/>
        </p:xfrm>
        <a:graphic>
          <a:graphicData uri="http://schemas.openxmlformats.org/drawingml/2006/table">
            <a:tbl>
              <a:tblPr firstRow="1" bandRow="1">
                <a:tableStyleId>{5C22544A-7EE6-4342-B048-85BDC9FD1C3A}</a:tableStyleId>
              </a:tblPr>
              <a:tblGrid>
                <a:gridCol w="3986703">
                  <a:extLst>
                    <a:ext uri="{9D8B030D-6E8A-4147-A177-3AD203B41FA5}">
                      <a16:colId xmlns:a16="http://schemas.microsoft.com/office/drawing/2014/main" val="822868186"/>
                    </a:ext>
                  </a:extLst>
                </a:gridCol>
              </a:tblGrid>
              <a:tr h="692286">
                <a:tc>
                  <a:txBody>
                    <a:bodyPr/>
                    <a:lstStyle/>
                    <a:p>
                      <a:pPr algn="ctr"/>
                      <a:r>
                        <a:rPr lang="en-GB" sz="1600" b="1" u="none">
                          <a:solidFill>
                            <a:schemeClr val="tx1"/>
                          </a:solidFill>
                          <a:latin typeface="Twinkl Cursive Unlooped" panose="02000000000000000000" pitchFamily="2" charset="0"/>
                        </a:rPr>
                        <a:t>We will be using Microsoft PowerPoint to create documents</a:t>
                      </a:r>
                    </a:p>
                  </a:txBody>
                  <a:tcPr marL="74295" marR="74295" marT="37148" marB="37148">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alpha val="74902"/>
                      </a:srgbClr>
                    </a:solidFill>
                  </a:tcPr>
                </a:tc>
                <a:extLst>
                  <a:ext uri="{0D108BD9-81ED-4DB2-BD59-A6C34878D82A}">
                    <a16:rowId xmlns:a16="http://schemas.microsoft.com/office/drawing/2014/main" val="2306766445"/>
                  </a:ext>
                </a:extLst>
              </a:tr>
            </a:tbl>
          </a:graphicData>
        </a:graphic>
      </p:graphicFrame>
      <p:pic>
        <p:nvPicPr>
          <p:cNvPr id="1032" name="Picture 8" descr="Microsoft PowerPoint Logo">
            <a:extLst>
              <a:ext uri="{FF2B5EF4-FFF2-40B4-BE49-F238E27FC236}">
                <a16:creationId xmlns:a16="http://schemas.microsoft.com/office/drawing/2014/main" id="{E3E79FB7-4B15-4FBA-8B80-CC5A07A907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562" r="12236"/>
          <a:stretch/>
        </p:blipFill>
        <p:spPr bwMode="auto">
          <a:xfrm>
            <a:off x="8643299" y="255513"/>
            <a:ext cx="1118103" cy="906624"/>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20" descr="Cut Icon | Must Have Iconpack | VisualPharm">
            <a:extLst>
              <a:ext uri="{FF2B5EF4-FFF2-40B4-BE49-F238E27FC236}">
                <a16:creationId xmlns:a16="http://schemas.microsoft.com/office/drawing/2014/main" id="{8155239F-396B-445B-8CB4-B53E0278DC03}"/>
              </a:ext>
            </a:extLst>
          </p:cNvPr>
          <p:cNvSpPr>
            <a:spLocks noChangeAspect="1" noChangeArrowheads="1"/>
          </p:cNvSpPr>
          <p:nvPr/>
        </p:nvSpPr>
        <p:spPr bwMode="auto">
          <a:xfrm>
            <a:off x="4829175" y="3305175"/>
            <a:ext cx="247650" cy="2476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74295" tIns="37148" rIns="74295" bIns="37148" numCol="1" anchor="t" anchorCtr="0" compatLnSpc="1">
            <a:prstTxWarp prst="textNoShape">
              <a:avLst/>
            </a:prstTxWarp>
          </a:bodyPr>
          <a:lstStyle/>
          <a:p>
            <a:endParaRPr lang="en-GB" sz="1463"/>
          </a:p>
        </p:txBody>
      </p:sp>
      <p:pic>
        <p:nvPicPr>
          <p:cNvPr id="22" name="Picture 21">
            <a:extLst>
              <a:ext uri="{FF2B5EF4-FFF2-40B4-BE49-F238E27FC236}">
                <a16:creationId xmlns:a16="http://schemas.microsoft.com/office/drawing/2014/main" id="{A024B155-A6ED-486F-9808-ABD33DF77EE2}"/>
              </a:ext>
            </a:extLst>
          </p:cNvPr>
          <p:cNvPicPr>
            <a:picLocks noChangeAspect="1"/>
          </p:cNvPicPr>
          <p:nvPr/>
        </p:nvPicPr>
        <p:blipFill rotWithShape="1">
          <a:blip r:embed="rId4"/>
          <a:srcRect l="4794" t="10418" r="70143" b="16453"/>
          <a:stretch/>
        </p:blipFill>
        <p:spPr>
          <a:xfrm>
            <a:off x="1669123" y="2482248"/>
            <a:ext cx="203666" cy="203740"/>
          </a:xfrm>
          <a:prstGeom prst="rect">
            <a:avLst/>
          </a:prstGeom>
        </p:spPr>
      </p:pic>
      <p:pic>
        <p:nvPicPr>
          <p:cNvPr id="37" name="Picture 36">
            <a:extLst>
              <a:ext uri="{FF2B5EF4-FFF2-40B4-BE49-F238E27FC236}">
                <a16:creationId xmlns:a16="http://schemas.microsoft.com/office/drawing/2014/main" id="{A578CD58-3747-4E76-B317-9DFE28CBF869}"/>
              </a:ext>
            </a:extLst>
          </p:cNvPr>
          <p:cNvPicPr>
            <a:picLocks noChangeAspect="1"/>
          </p:cNvPicPr>
          <p:nvPr/>
        </p:nvPicPr>
        <p:blipFill rotWithShape="1">
          <a:blip r:embed="rId5"/>
          <a:srcRect l="15122" t="11410" r="8500" b="9178"/>
          <a:stretch/>
        </p:blipFill>
        <p:spPr>
          <a:xfrm>
            <a:off x="2166139" y="2631311"/>
            <a:ext cx="195060" cy="202809"/>
          </a:xfrm>
          <a:prstGeom prst="rect">
            <a:avLst/>
          </a:prstGeom>
        </p:spPr>
      </p:pic>
      <p:pic>
        <p:nvPicPr>
          <p:cNvPr id="39" name="Picture 38">
            <a:extLst>
              <a:ext uri="{FF2B5EF4-FFF2-40B4-BE49-F238E27FC236}">
                <a16:creationId xmlns:a16="http://schemas.microsoft.com/office/drawing/2014/main" id="{EA3BE44E-5EB7-4831-85BA-2B3515407A47}"/>
              </a:ext>
            </a:extLst>
          </p:cNvPr>
          <p:cNvPicPr>
            <a:picLocks noChangeAspect="1"/>
          </p:cNvPicPr>
          <p:nvPr/>
        </p:nvPicPr>
        <p:blipFill rotWithShape="1">
          <a:blip r:embed="rId6"/>
          <a:srcRect l="12637" t="10818" r="16845" b="12055"/>
          <a:stretch/>
        </p:blipFill>
        <p:spPr>
          <a:xfrm>
            <a:off x="1558921" y="2809360"/>
            <a:ext cx="191053" cy="202809"/>
          </a:xfrm>
          <a:prstGeom prst="rect">
            <a:avLst/>
          </a:prstGeom>
        </p:spPr>
      </p:pic>
      <p:pic>
        <p:nvPicPr>
          <p:cNvPr id="43" name="Picture 42">
            <a:extLst>
              <a:ext uri="{FF2B5EF4-FFF2-40B4-BE49-F238E27FC236}">
                <a16:creationId xmlns:a16="http://schemas.microsoft.com/office/drawing/2014/main" id="{EB7EDFEF-54E4-4240-A130-B2429C401776}"/>
              </a:ext>
            </a:extLst>
          </p:cNvPr>
          <p:cNvPicPr>
            <a:picLocks noChangeAspect="1"/>
          </p:cNvPicPr>
          <p:nvPr/>
        </p:nvPicPr>
        <p:blipFill>
          <a:blip r:embed="rId7"/>
          <a:stretch>
            <a:fillRect/>
          </a:stretch>
        </p:blipFill>
        <p:spPr>
          <a:xfrm>
            <a:off x="524284" y="3426988"/>
            <a:ext cx="301532" cy="514137"/>
          </a:xfrm>
          <a:prstGeom prst="rect">
            <a:avLst/>
          </a:prstGeom>
        </p:spPr>
      </p:pic>
      <p:graphicFrame>
        <p:nvGraphicFramePr>
          <p:cNvPr id="12" name="Table 5">
            <a:extLst>
              <a:ext uri="{FF2B5EF4-FFF2-40B4-BE49-F238E27FC236}">
                <a16:creationId xmlns:a16="http://schemas.microsoft.com/office/drawing/2014/main" id="{14C94EEE-BF35-4DB5-B24C-E31EB2A05A94}"/>
              </a:ext>
            </a:extLst>
          </p:cNvPr>
          <p:cNvGraphicFramePr>
            <a:graphicFrameLocks noGrp="1"/>
          </p:cNvGraphicFramePr>
          <p:nvPr>
            <p:extLst>
              <p:ext uri="{D42A27DB-BD31-4B8C-83A1-F6EECF244321}">
                <p14:modId xmlns:p14="http://schemas.microsoft.com/office/powerpoint/2010/main" val="2951243079"/>
              </p:ext>
            </p:extLst>
          </p:nvPr>
        </p:nvGraphicFramePr>
        <p:xfrm>
          <a:off x="2934280" y="4158070"/>
          <a:ext cx="3114477" cy="2293245"/>
        </p:xfrm>
        <a:graphic>
          <a:graphicData uri="http://schemas.openxmlformats.org/drawingml/2006/table">
            <a:tbl>
              <a:tblPr firstRow="1" bandRow="1">
                <a:tableStyleId>{5C22544A-7EE6-4342-B048-85BDC9FD1C3A}</a:tableStyleId>
              </a:tblPr>
              <a:tblGrid>
                <a:gridCol w="1021005">
                  <a:extLst>
                    <a:ext uri="{9D8B030D-6E8A-4147-A177-3AD203B41FA5}">
                      <a16:colId xmlns:a16="http://schemas.microsoft.com/office/drawing/2014/main" val="822868186"/>
                    </a:ext>
                  </a:extLst>
                </a:gridCol>
                <a:gridCol w="2093472">
                  <a:extLst>
                    <a:ext uri="{9D8B030D-6E8A-4147-A177-3AD203B41FA5}">
                      <a16:colId xmlns:a16="http://schemas.microsoft.com/office/drawing/2014/main" val="3121335189"/>
                    </a:ext>
                  </a:extLst>
                </a:gridCol>
              </a:tblGrid>
              <a:tr h="262515">
                <a:tc gridSpan="2">
                  <a:txBody>
                    <a:bodyPr/>
                    <a:lstStyle/>
                    <a:p>
                      <a:pPr algn="ctr"/>
                      <a:r>
                        <a:rPr lang="en-US" sz="1100" b="1">
                          <a:solidFill>
                            <a:schemeClr val="tx1"/>
                          </a:solidFill>
                          <a:latin typeface="Twinkl Cursive Unlooped" panose="02000000000000000000" pitchFamily="2" charset="0"/>
                        </a:rPr>
                        <a:t>Vocabulary</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tc hMerge="1">
                  <a:txBody>
                    <a:bodyPr/>
                    <a:lstStyle/>
                    <a:p>
                      <a:endParaRPr lang="en-GB"/>
                    </a:p>
                  </a:txBody>
                  <a:tcPr/>
                </a:tc>
                <a:extLst>
                  <a:ext uri="{0D108BD9-81ED-4DB2-BD59-A6C34878D82A}">
                    <a16:rowId xmlns:a16="http://schemas.microsoft.com/office/drawing/2014/main" val="2306766445"/>
                  </a:ext>
                </a:extLst>
              </a:tr>
              <a:tr h="421005">
                <a:tc>
                  <a:txBody>
                    <a:bodyPr/>
                    <a:lstStyle/>
                    <a:p>
                      <a:r>
                        <a:rPr lang="en-US" sz="1100" b="1">
                          <a:solidFill>
                            <a:schemeClr val="tx1"/>
                          </a:solidFill>
                          <a:latin typeface="Twinkl Cursive Unlooped" panose="02000000000000000000" pitchFamily="2" charset="0"/>
                        </a:rPr>
                        <a:t>Slide</a:t>
                      </a:r>
                    </a:p>
                  </a:txBody>
                  <a:tcPr marL="81725" marR="8172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tc>
                  <a:txBody>
                    <a:bodyPr/>
                    <a:lstStyle/>
                    <a:p>
                      <a:r>
                        <a:rPr lang="en-US" sz="1100" b="1">
                          <a:solidFill>
                            <a:schemeClr val="tx1"/>
                          </a:solidFill>
                          <a:latin typeface="Twinkl Cursive Unlooped" panose="02000000000000000000" pitchFamily="2" charset="0"/>
                        </a:rPr>
                        <a:t>This is the name of each page on a PowerPoint.</a:t>
                      </a:r>
                      <a:endParaRPr lang="en-GB" sz="1100" b="1">
                        <a:solidFill>
                          <a:schemeClr val="tx1"/>
                        </a:solidFill>
                        <a:latin typeface="Twinkl Cursive Unlooped" panose="02000000000000000000" pitchFamily="2" charset="0"/>
                      </a:endParaRPr>
                    </a:p>
                  </a:txBody>
                  <a:tcPr marL="81725" marR="8172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3018766858"/>
                  </a:ext>
                </a:extLst>
              </a:tr>
              <a:tr h="594360">
                <a:tc>
                  <a:txBody>
                    <a:bodyPr/>
                    <a:lstStyle/>
                    <a:p>
                      <a:r>
                        <a:rPr lang="en-US" sz="1100" b="1">
                          <a:solidFill>
                            <a:schemeClr val="tx1"/>
                          </a:solidFill>
                          <a:latin typeface="Twinkl Cursive Unlooped" panose="02000000000000000000" pitchFamily="2" charset="0"/>
                        </a:rPr>
                        <a:t>Animations</a:t>
                      </a:r>
                      <a:endParaRPr lang="en-GB" sz="1100" b="1">
                        <a:solidFill>
                          <a:schemeClr val="tx1"/>
                        </a:solidFill>
                        <a:latin typeface="Twinkl Cursive Unlooped" panose="02000000000000000000" pitchFamily="2" charset="0"/>
                      </a:endParaRPr>
                    </a:p>
                  </a:txBody>
                  <a:tcPr marL="81725" marR="8172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tc>
                  <a:txBody>
                    <a:bodyPr/>
                    <a:lstStyle/>
                    <a:p>
                      <a:r>
                        <a:rPr lang="en-US" sz="1100" b="1">
                          <a:solidFill>
                            <a:schemeClr val="tx1"/>
                          </a:solidFill>
                          <a:latin typeface="Twinkl Cursive Unlooped" panose="02000000000000000000" pitchFamily="2" charset="0"/>
                        </a:rPr>
                        <a:t>This is used to make pictures and text move when presenting the slideshow</a:t>
                      </a:r>
                      <a:endParaRPr lang="en-GB" sz="1100" b="1">
                        <a:solidFill>
                          <a:schemeClr val="tx1"/>
                        </a:solidFill>
                        <a:latin typeface="Twinkl Cursive Unlooped" panose="02000000000000000000" pitchFamily="2" charset="0"/>
                      </a:endParaRPr>
                    </a:p>
                  </a:txBody>
                  <a:tcPr marL="81725" marR="8172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3367761418"/>
                  </a:ext>
                </a:extLst>
              </a:tr>
              <a:tr h="594360">
                <a:tc>
                  <a:txBody>
                    <a:bodyPr/>
                    <a:lstStyle/>
                    <a:p>
                      <a:r>
                        <a:rPr lang="en-US" sz="1100" b="1">
                          <a:solidFill>
                            <a:schemeClr val="tx1"/>
                          </a:solidFill>
                          <a:latin typeface="Twinkl Cursive Unlooped" panose="02000000000000000000" pitchFamily="2" charset="0"/>
                        </a:rPr>
                        <a:t>Transition</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tc>
                  <a:txBody>
                    <a:bodyPr/>
                    <a:lstStyle/>
                    <a:p>
                      <a:r>
                        <a:rPr lang="en-US" sz="1100" b="1">
                          <a:solidFill>
                            <a:schemeClr val="tx1"/>
                          </a:solidFill>
                          <a:latin typeface="Twinkl Cursive Unlooped" panose="02000000000000000000" pitchFamily="2" charset="0"/>
                        </a:rPr>
                        <a:t>This is similar to animations but is used when going from one slide to another.</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962688560"/>
                  </a:ext>
                </a:extLst>
              </a:tr>
              <a:tr h="421005">
                <a:tc>
                  <a:txBody>
                    <a:bodyPr/>
                    <a:lstStyle/>
                    <a:p>
                      <a:r>
                        <a:rPr lang="en-US" sz="1100" b="1">
                          <a:solidFill>
                            <a:schemeClr val="tx1"/>
                          </a:solidFill>
                          <a:latin typeface="Twinkl Cursive Unlooped" panose="02000000000000000000" pitchFamily="2" charset="0"/>
                        </a:rPr>
                        <a:t>Slideshow</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tc>
                  <a:txBody>
                    <a:bodyPr/>
                    <a:lstStyle/>
                    <a:p>
                      <a:r>
                        <a:rPr lang="en-US" sz="1100" b="1">
                          <a:solidFill>
                            <a:schemeClr val="tx1"/>
                          </a:solidFill>
                          <a:latin typeface="Twinkl Cursive Unlooped" panose="02000000000000000000" pitchFamily="2" charset="0"/>
                        </a:rPr>
                        <a:t>This is what it is called when it is being presented </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980983531"/>
                  </a:ext>
                </a:extLst>
              </a:tr>
            </a:tbl>
          </a:graphicData>
        </a:graphic>
      </p:graphicFrame>
      <p:graphicFrame>
        <p:nvGraphicFramePr>
          <p:cNvPr id="13" name="Table 5">
            <a:extLst>
              <a:ext uri="{FF2B5EF4-FFF2-40B4-BE49-F238E27FC236}">
                <a16:creationId xmlns:a16="http://schemas.microsoft.com/office/drawing/2014/main" id="{97D6448D-0A99-4C65-BBFD-BB735484B0CA}"/>
              </a:ext>
            </a:extLst>
          </p:cNvPr>
          <p:cNvGraphicFramePr>
            <a:graphicFrameLocks noGrp="1"/>
          </p:cNvGraphicFramePr>
          <p:nvPr>
            <p:extLst>
              <p:ext uri="{D42A27DB-BD31-4B8C-83A1-F6EECF244321}">
                <p14:modId xmlns:p14="http://schemas.microsoft.com/office/powerpoint/2010/main" val="757707908"/>
              </p:ext>
            </p:extLst>
          </p:nvPr>
        </p:nvGraphicFramePr>
        <p:xfrm>
          <a:off x="313968" y="5601108"/>
          <a:ext cx="2548013" cy="744856"/>
        </p:xfrm>
        <a:graphic>
          <a:graphicData uri="http://schemas.openxmlformats.org/drawingml/2006/table">
            <a:tbl>
              <a:tblPr firstRow="1" bandRow="1">
                <a:tableStyleId>{5C22544A-7EE6-4342-B048-85BDC9FD1C3A}</a:tableStyleId>
              </a:tblPr>
              <a:tblGrid>
                <a:gridCol w="2548013">
                  <a:extLst>
                    <a:ext uri="{9D8B030D-6E8A-4147-A177-3AD203B41FA5}">
                      <a16:colId xmlns:a16="http://schemas.microsoft.com/office/drawing/2014/main" val="822868186"/>
                    </a:ext>
                  </a:extLst>
                </a:gridCol>
              </a:tblGrid>
              <a:tr h="692286">
                <a:tc>
                  <a:txBody>
                    <a:bodyPr/>
                    <a:lstStyle/>
                    <a:p>
                      <a:pPr algn="ctr"/>
                      <a:r>
                        <a:rPr lang="en-GB" sz="1100" b="1" u="none" dirty="0">
                          <a:solidFill>
                            <a:schemeClr val="tx1"/>
                          </a:solidFill>
                          <a:latin typeface="Twinkl Cursive Unlooped" panose="02000000000000000000" pitchFamily="2" charset="0"/>
                        </a:rPr>
                        <a:t>For formatting skills used in all Microsoft Software look at the other Information Technology Knowledge Organiser</a:t>
                      </a:r>
                    </a:p>
                  </a:txBody>
                  <a:tcPr marL="74295" marR="74295" marT="37148" marB="37148">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C000">
                        <a:alpha val="74902"/>
                      </a:srgbClr>
                    </a:solidFill>
                  </a:tcPr>
                </a:tc>
                <a:extLst>
                  <a:ext uri="{0D108BD9-81ED-4DB2-BD59-A6C34878D82A}">
                    <a16:rowId xmlns:a16="http://schemas.microsoft.com/office/drawing/2014/main" val="2306766445"/>
                  </a:ext>
                </a:extLst>
              </a:tr>
            </a:tbl>
          </a:graphicData>
        </a:graphic>
      </p:graphicFrame>
      <p:pic>
        <p:nvPicPr>
          <p:cNvPr id="3" name="Picture 2">
            <a:extLst>
              <a:ext uri="{FF2B5EF4-FFF2-40B4-BE49-F238E27FC236}">
                <a16:creationId xmlns:a16="http://schemas.microsoft.com/office/drawing/2014/main" id="{1EBBBA51-FDBF-4434-A069-8D4BB14561F2}"/>
              </a:ext>
            </a:extLst>
          </p:cNvPr>
          <p:cNvPicPr>
            <a:picLocks noChangeAspect="1"/>
          </p:cNvPicPr>
          <p:nvPr/>
        </p:nvPicPr>
        <p:blipFill>
          <a:blip r:embed="rId8"/>
          <a:stretch>
            <a:fillRect/>
          </a:stretch>
        </p:blipFill>
        <p:spPr>
          <a:xfrm>
            <a:off x="2921507" y="2233054"/>
            <a:ext cx="1479149" cy="702128"/>
          </a:xfrm>
          <a:prstGeom prst="rect">
            <a:avLst/>
          </a:prstGeom>
        </p:spPr>
      </p:pic>
      <p:graphicFrame>
        <p:nvGraphicFramePr>
          <p:cNvPr id="19" name="Table 5">
            <a:extLst>
              <a:ext uri="{FF2B5EF4-FFF2-40B4-BE49-F238E27FC236}">
                <a16:creationId xmlns:a16="http://schemas.microsoft.com/office/drawing/2014/main" id="{297470C5-BE8B-403E-B2D4-44B81E430CEE}"/>
              </a:ext>
            </a:extLst>
          </p:cNvPr>
          <p:cNvGraphicFramePr>
            <a:graphicFrameLocks noGrp="1"/>
          </p:cNvGraphicFramePr>
          <p:nvPr>
            <p:extLst>
              <p:ext uri="{D42A27DB-BD31-4B8C-83A1-F6EECF244321}">
                <p14:modId xmlns:p14="http://schemas.microsoft.com/office/powerpoint/2010/main" val="1021246006"/>
              </p:ext>
            </p:extLst>
          </p:nvPr>
        </p:nvGraphicFramePr>
        <p:xfrm>
          <a:off x="2897727" y="2939201"/>
          <a:ext cx="1502928" cy="744856"/>
        </p:xfrm>
        <a:graphic>
          <a:graphicData uri="http://schemas.openxmlformats.org/drawingml/2006/table">
            <a:tbl>
              <a:tblPr firstRow="1" bandRow="1">
                <a:tableStyleId>{5C22544A-7EE6-4342-B048-85BDC9FD1C3A}</a:tableStyleId>
              </a:tblPr>
              <a:tblGrid>
                <a:gridCol w="1502928">
                  <a:extLst>
                    <a:ext uri="{9D8B030D-6E8A-4147-A177-3AD203B41FA5}">
                      <a16:colId xmlns:a16="http://schemas.microsoft.com/office/drawing/2014/main" val="822868186"/>
                    </a:ext>
                  </a:extLst>
                </a:gridCol>
              </a:tblGrid>
              <a:tr h="594360">
                <a:tc>
                  <a:txBody>
                    <a:bodyPr/>
                    <a:lstStyle/>
                    <a:p>
                      <a:pPr algn="ctr"/>
                      <a:r>
                        <a:rPr lang="en-GB" sz="1100" b="1" u="none">
                          <a:solidFill>
                            <a:schemeClr val="tx1"/>
                          </a:solidFill>
                          <a:latin typeface="Twinkl Cursive Unlooped" panose="02000000000000000000" pitchFamily="2" charset="0"/>
                        </a:rPr>
                        <a:t>To insert a new slide, click on “Insert” and then “New Slide”</a:t>
                      </a:r>
                    </a:p>
                  </a:txBody>
                  <a:tcPr marL="74295" marR="74295" marT="37148" marB="37148">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alpha val="74902"/>
                      </a:srgbClr>
                    </a:solidFill>
                  </a:tcPr>
                </a:tc>
                <a:extLst>
                  <a:ext uri="{0D108BD9-81ED-4DB2-BD59-A6C34878D82A}">
                    <a16:rowId xmlns:a16="http://schemas.microsoft.com/office/drawing/2014/main" val="2306766445"/>
                  </a:ext>
                </a:extLst>
              </a:tr>
            </a:tbl>
          </a:graphicData>
        </a:graphic>
      </p:graphicFrame>
      <p:cxnSp>
        <p:nvCxnSpPr>
          <p:cNvPr id="20" name="Straight Arrow Connector 19">
            <a:extLst>
              <a:ext uri="{FF2B5EF4-FFF2-40B4-BE49-F238E27FC236}">
                <a16:creationId xmlns:a16="http://schemas.microsoft.com/office/drawing/2014/main" id="{80820777-30D7-4E27-9143-5CE355B35F05}"/>
              </a:ext>
            </a:extLst>
          </p:cNvPr>
          <p:cNvCxnSpPr>
            <a:cxnSpLocks/>
          </p:cNvCxnSpPr>
          <p:nvPr/>
        </p:nvCxnSpPr>
        <p:spPr>
          <a:xfrm flipV="1">
            <a:off x="3986273" y="2474763"/>
            <a:ext cx="99388" cy="511787"/>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316F2B44-4CFC-4AA6-BF3E-932583D6BD79}"/>
              </a:ext>
            </a:extLst>
          </p:cNvPr>
          <p:cNvCxnSpPr>
            <a:cxnSpLocks/>
          </p:cNvCxnSpPr>
          <p:nvPr/>
        </p:nvCxnSpPr>
        <p:spPr>
          <a:xfrm flipH="1" flipV="1">
            <a:off x="3409917" y="2835968"/>
            <a:ext cx="551207" cy="13182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950F0009-093C-42F0-9758-9127CCADF162}"/>
              </a:ext>
            </a:extLst>
          </p:cNvPr>
          <p:cNvPicPr>
            <a:picLocks noChangeAspect="1"/>
          </p:cNvPicPr>
          <p:nvPr/>
        </p:nvPicPr>
        <p:blipFill>
          <a:blip r:embed="rId9"/>
          <a:stretch>
            <a:fillRect/>
          </a:stretch>
        </p:blipFill>
        <p:spPr>
          <a:xfrm>
            <a:off x="2956322" y="1484076"/>
            <a:ext cx="4197005" cy="268413"/>
          </a:xfrm>
          <a:prstGeom prst="rect">
            <a:avLst/>
          </a:prstGeom>
        </p:spPr>
      </p:pic>
      <p:graphicFrame>
        <p:nvGraphicFramePr>
          <p:cNvPr id="27" name="Table 5">
            <a:extLst>
              <a:ext uri="{FF2B5EF4-FFF2-40B4-BE49-F238E27FC236}">
                <a16:creationId xmlns:a16="http://schemas.microsoft.com/office/drawing/2014/main" id="{8238022E-6E53-43F5-811D-0D486A938A22}"/>
              </a:ext>
            </a:extLst>
          </p:cNvPr>
          <p:cNvGraphicFramePr>
            <a:graphicFrameLocks noGrp="1"/>
          </p:cNvGraphicFramePr>
          <p:nvPr>
            <p:extLst>
              <p:ext uri="{D42A27DB-BD31-4B8C-83A1-F6EECF244321}">
                <p14:modId xmlns:p14="http://schemas.microsoft.com/office/powerpoint/2010/main" val="484495366"/>
              </p:ext>
            </p:extLst>
          </p:nvPr>
        </p:nvGraphicFramePr>
        <p:xfrm>
          <a:off x="2944094" y="1726524"/>
          <a:ext cx="4209233" cy="421005"/>
        </p:xfrm>
        <a:graphic>
          <a:graphicData uri="http://schemas.openxmlformats.org/drawingml/2006/table">
            <a:tbl>
              <a:tblPr firstRow="1" bandRow="1">
                <a:tableStyleId>{5C22544A-7EE6-4342-B048-85BDC9FD1C3A}</a:tableStyleId>
              </a:tblPr>
              <a:tblGrid>
                <a:gridCol w="4209233">
                  <a:extLst>
                    <a:ext uri="{9D8B030D-6E8A-4147-A177-3AD203B41FA5}">
                      <a16:colId xmlns:a16="http://schemas.microsoft.com/office/drawing/2014/main" val="822868186"/>
                    </a:ext>
                  </a:extLst>
                </a:gridCol>
              </a:tblGrid>
              <a:tr h="421005">
                <a:tc>
                  <a:txBody>
                    <a:bodyPr/>
                    <a:lstStyle/>
                    <a:p>
                      <a:pPr algn="ctr"/>
                      <a:r>
                        <a:rPr lang="en-GB" sz="1100" b="1" u="none">
                          <a:solidFill>
                            <a:schemeClr val="tx1"/>
                          </a:solidFill>
                          <a:latin typeface="Twinkl Cursive Unlooped" panose="02000000000000000000" pitchFamily="2" charset="0"/>
                        </a:rPr>
                        <a:t>These are the tabs on Microsoft PowerPoint – You will use these to create your slideshow</a:t>
                      </a:r>
                    </a:p>
                  </a:txBody>
                  <a:tcPr marL="74295" marR="74295" marT="37148" marB="37148">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alpha val="74902"/>
                      </a:srgbClr>
                    </a:solidFill>
                  </a:tcPr>
                </a:tc>
                <a:extLst>
                  <a:ext uri="{0D108BD9-81ED-4DB2-BD59-A6C34878D82A}">
                    <a16:rowId xmlns:a16="http://schemas.microsoft.com/office/drawing/2014/main" val="2306766445"/>
                  </a:ext>
                </a:extLst>
              </a:tr>
            </a:tbl>
          </a:graphicData>
        </a:graphic>
      </p:graphicFrame>
      <p:pic>
        <p:nvPicPr>
          <p:cNvPr id="17" name="Picture 16">
            <a:extLst>
              <a:ext uri="{FF2B5EF4-FFF2-40B4-BE49-F238E27FC236}">
                <a16:creationId xmlns:a16="http://schemas.microsoft.com/office/drawing/2014/main" id="{524A5A00-EB20-4EB5-A570-27F9EC652107}"/>
              </a:ext>
            </a:extLst>
          </p:cNvPr>
          <p:cNvPicPr>
            <a:picLocks noChangeAspect="1"/>
          </p:cNvPicPr>
          <p:nvPr/>
        </p:nvPicPr>
        <p:blipFill>
          <a:blip r:embed="rId10"/>
          <a:stretch>
            <a:fillRect/>
          </a:stretch>
        </p:blipFill>
        <p:spPr>
          <a:xfrm>
            <a:off x="4549563" y="2204380"/>
            <a:ext cx="677970" cy="677970"/>
          </a:xfrm>
          <a:prstGeom prst="rect">
            <a:avLst/>
          </a:prstGeom>
        </p:spPr>
      </p:pic>
      <p:graphicFrame>
        <p:nvGraphicFramePr>
          <p:cNvPr id="30" name="Table 5">
            <a:extLst>
              <a:ext uri="{FF2B5EF4-FFF2-40B4-BE49-F238E27FC236}">
                <a16:creationId xmlns:a16="http://schemas.microsoft.com/office/drawing/2014/main" id="{5E37B512-0B5D-47CC-A605-BBD46E2783AB}"/>
              </a:ext>
            </a:extLst>
          </p:cNvPr>
          <p:cNvGraphicFramePr>
            <a:graphicFrameLocks noGrp="1"/>
          </p:cNvGraphicFramePr>
          <p:nvPr>
            <p:extLst>
              <p:ext uri="{D42A27DB-BD31-4B8C-83A1-F6EECF244321}">
                <p14:modId xmlns:p14="http://schemas.microsoft.com/office/powerpoint/2010/main" val="1437723664"/>
              </p:ext>
            </p:extLst>
          </p:nvPr>
        </p:nvGraphicFramePr>
        <p:xfrm>
          <a:off x="5289158" y="2210479"/>
          <a:ext cx="1875482" cy="594360"/>
        </p:xfrm>
        <a:graphic>
          <a:graphicData uri="http://schemas.openxmlformats.org/drawingml/2006/table">
            <a:tbl>
              <a:tblPr firstRow="1" bandRow="1">
                <a:tableStyleId>{5C22544A-7EE6-4342-B048-85BDC9FD1C3A}</a:tableStyleId>
              </a:tblPr>
              <a:tblGrid>
                <a:gridCol w="1875482">
                  <a:extLst>
                    <a:ext uri="{9D8B030D-6E8A-4147-A177-3AD203B41FA5}">
                      <a16:colId xmlns:a16="http://schemas.microsoft.com/office/drawing/2014/main" val="822868186"/>
                    </a:ext>
                  </a:extLst>
                </a:gridCol>
              </a:tblGrid>
              <a:tr h="594360">
                <a:tc>
                  <a:txBody>
                    <a:bodyPr/>
                    <a:lstStyle/>
                    <a:p>
                      <a:pPr algn="ctr"/>
                      <a:r>
                        <a:rPr lang="en-GB" sz="1100" b="1" u="none">
                          <a:solidFill>
                            <a:schemeClr val="tx1"/>
                          </a:solidFill>
                          <a:latin typeface="Twinkl Cursive Unlooped" panose="02000000000000000000" pitchFamily="2" charset="0"/>
                        </a:rPr>
                        <a:t>To change the colour of the background, click “design” then “format background”</a:t>
                      </a:r>
                    </a:p>
                  </a:txBody>
                  <a:tcPr marL="74295" marR="74295" marT="37148" marB="37148">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alpha val="74902"/>
                      </a:srgbClr>
                    </a:solidFill>
                  </a:tcPr>
                </a:tc>
                <a:extLst>
                  <a:ext uri="{0D108BD9-81ED-4DB2-BD59-A6C34878D82A}">
                    <a16:rowId xmlns:a16="http://schemas.microsoft.com/office/drawing/2014/main" val="2306766445"/>
                  </a:ext>
                </a:extLst>
              </a:tr>
            </a:tbl>
          </a:graphicData>
        </a:graphic>
      </p:graphicFrame>
      <p:graphicFrame>
        <p:nvGraphicFramePr>
          <p:cNvPr id="33" name="Table 5">
            <a:extLst>
              <a:ext uri="{FF2B5EF4-FFF2-40B4-BE49-F238E27FC236}">
                <a16:creationId xmlns:a16="http://schemas.microsoft.com/office/drawing/2014/main" id="{33227042-88B0-41B5-BB6D-BEBF621F3EDE}"/>
              </a:ext>
            </a:extLst>
          </p:cNvPr>
          <p:cNvGraphicFramePr>
            <a:graphicFrameLocks noGrp="1"/>
          </p:cNvGraphicFramePr>
          <p:nvPr>
            <p:extLst>
              <p:ext uri="{D42A27DB-BD31-4B8C-83A1-F6EECF244321}">
                <p14:modId xmlns:p14="http://schemas.microsoft.com/office/powerpoint/2010/main" val="2239659045"/>
              </p:ext>
            </p:extLst>
          </p:nvPr>
        </p:nvGraphicFramePr>
        <p:xfrm>
          <a:off x="7908568" y="1643596"/>
          <a:ext cx="1956487" cy="767715"/>
        </p:xfrm>
        <a:graphic>
          <a:graphicData uri="http://schemas.openxmlformats.org/drawingml/2006/table">
            <a:tbl>
              <a:tblPr firstRow="1" bandRow="1">
                <a:tableStyleId>{5C22544A-7EE6-4342-B048-85BDC9FD1C3A}</a:tableStyleId>
              </a:tblPr>
              <a:tblGrid>
                <a:gridCol w="1956487">
                  <a:extLst>
                    <a:ext uri="{9D8B030D-6E8A-4147-A177-3AD203B41FA5}">
                      <a16:colId xmlns:a16="http://schemas.microsoft.com/office/drawing/2014/main" val="822868186"/>
                    </a:ext>
                  </a:extLst>
                </a:gridCol>
              </a:tblGrid>
              <a:tr h="767715">
                <a:tc>
                  <a:txBody>
                    <a:bodyPr/>
                    <a:lstStyle/>
                    <a:p>
                      <a:pPr algn="ctr"/>
                      <a:r>
                        <a:rPr lang="en-GB" sz="1100" b="1" u="none">
                          <a:solidFill>
                            <a:schemeClr val="tx1"/>
                          </a:solidFill>
                          <a:latin typeface="Twinkl Cursive Unlooped" panose="02000000000000000000" pitchFamily="2" charset="0"/>
                        </a:rPr>
                        <a:t>To insert a picture, click on “Insert”, then “Pictures” and then select where the picture is from</a:t>
                      </a:r>
                    </a:p>
                  </a:txBody>
                  <a:tcPr marL="74295" marR="74295" marT="37148" marB="37148">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alpha val="74902"/>
                      </a:srgbClr>
                    </a:solidFill>
                  </a:tcPr>
                </a:tc>
                <a:extLst>
                  <a:ext uri="{0D108BD9-81ED-4DB2-BD59-A6C34878D82A}">
                    <a16:rowId xmlns:a16="http://schemas.microsoft.com/office/drawing/2014/main" val="2306766445"/>
                  </a:ext>
                </a:extLst>
              </a:tr>
            </a:tbl>
          </a:graphicData>
        </a:graphic>
      </p:graphicFrame>
      <p:graphicFrame>
        <p:nvGraphicFramePr>
          <p:cNvPr id="38" name="Table 5">
            <a:extLst>
              <a:ext uri="{FF2B5EF4-FFF2-40B4-BE49-F238E27FC236}">
                <a16:creationId xmlns:a16="http://schemas.microsoft.com/office/drawing/2014/main" id="{BF0148C4-98CE-4D73-9F01-F75FD7F008AA}"/>
              </a:ext>
            </a:extLst>
          </p:cNvPr>
          <p:cNvGraphicFramePr>
            <a:graphicFrameLocks noGrp="1"/>
          </p:cNvGraphicFramePr>
          <p:nvPr>
            <p:extLst>
              <p:ext uri="{D42A27DB-BD31-4B8C-83A1-F6EECF244321}">
                <p14:modId xmlns:p14="http://schemas.microsoft.com/office/powerpoint/2010/main" val="3168055020"/>
              </p:ext>
            </p:extLst>
          </p:nvPr>
        </p:nvGraphicFramePr>
        <p:xfrm>
          <a:off x="5289158" y="3000939"/>
          <a:ext cx="1864169" cy="767715"/>
        </p:xfrm>
        <a:graphic>
          <a:graphicData uri="http://schemas.openxmlformats.org/drawingml/2006/table">
            <a:tbl>
              <a:tblPr firstRow="1" bandRow="1">
                <a:tableStyleId>{5C22544A-7EE6-4342-B048-85BDC9FD1C3A}</a:tableStyleId>
              </a:tblPr>
              <a:tblGrid>
                <a:gridCol w="1864169">
                  <a:extLst>
                    <a:ext uri="{9D8B030D-6E8A-4147-A177-3AD203B41FA5}">
                      <a16:colId xmlns:a16="http://schemas.microsoft.com/office/drawing/2014/main" val="822868186"/>
                    </a:ext>
                  </a:extLst>
                </a:gridCol>
              </a:tblGrid>
              <a:tr h="767715">
                <a:tc>
                  <a:txBody>
                    <a:bodyPr/>
                    <a:lstStyle/>
                    <a:p>
                      <a:pPr algn="ctr"/>
                      <a:r>
                        <a:rPr lang="en-GB" sz="1100" b="1" u="none">
                          <a:solidFill>
                            <a:schemeClr val="tx1"/>
                          </a:solidFill>
                          <a:latin typeface="Twinkl Cursive Unlooped" panose="02000000000000000000" pitchFamily="2" charset="0"/>
                        </a:rPr>
                        <a:t>To insert a shape or lines, click on “Insert” and then “Shapes” and select what you want to draw</a:t>
                      </a:r>
                    </a:p>
                  </a:txBody>
                  <a:tcPr marL="74295" marR="74295" marT="37148" marB="37148">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alpha val="74902"/>
                      </a:srgbClr>
                    </a:solidFill>
                  </a:tcPr>
                </a:tc>
                <a:extLst>
                  <a:ext uri="{0D108BD9-81ED-4DB2-BD59-A6C34878D82A}">
                    <a16:rowId xmlns:a16="http://schemas.microsoft.com/office/drawing/2014/main" val="2306766445"/>
                  </a:ext>
                </a:extLst>
              </a:tr>
            </a:tbl>
          </a:graphicData>
        </a:graphic>
      </p:graphicFrame>
      <p:pic>
        <p:nvPicPr>
          <p:cNvPr id="46" name="Picture 45">
            <a:extLst>
              <a:ext uri="{FF2B5EF4-FFF2-40B4-BE49-F238E27FC236}">
                <a16:creationId xmlns:a16="http://schemas.microsoft.com/office/drawing/2014/main" id="{BB247489-8D36-498C-9937-2C38C34F76F0}"/>
              </a:ext>
            </a:extLst>
          </p:cNvPr>
          <p:cNvPicPr>
            <a:picLocks noChangeAspect="1"/>
          </p:cNvPicPr>
          <p:nvPr/>
        </p:nvPicPr>
        <p:blipFill>
          <a:blip r:embed="rId11"/>
          <a:stretch>
            <a:fillRect/>
          </a:stretch>
        </p:blipFill>
        <p:spPr>
          <a:xfrm>
            <a:off x="7308094" y="1630082"/>
            <a:ext cx="520624" cy="739286"/>
          </a:xfrm>
          <a:prstGeom prst="rect">
            <a:avLst/>
          </a:prstGeom>
        </p:spPr>
      </p:pic>
      <p:pic>
        <p:nvPicPr>
          <p:cNvPr id="48" name="Picture 47">
            <a:extLst>
              <a:ext uri="{FF2B5EF4-FFF2-40B4-BE49-F238E27FC236}">
                <a16:creationId xmlns:a16="http://schemas.microsoft.com/office/drawing/2014/main" id="{0C4E0E58-598E-4C43-8D04-3B51D5CA1B57}"/>
              </a:ext>
            </a:extLst>
          </p:cNvPr>
          <p:cNvPicPr>
            <a:picLocks noChangeAspect="1"/>
          </p:cNvPicPr>
          <p:nvPr/>
        </p:nvPicPr>
        <p:blipFill>
          <a:blip r:embed="rId12"/>
          <a:stretch>
            <a:fillRect/>
          </a:stretch>
        </p:blipFill>
        <p:spPr>
          <a:xfrm>
            <a:off x="4591263" y="3022706"/>
            <a:ext cx="500382" cy="740149"/>
          </a:xfrm>
          <a:prstGeom prst="rect">
            <a:avLst/>
          </a:prstGeom>
        </p:spPr>
      </p:pic>
      <p:pic>
        <p:nvPicPr>
          <p:cNvPr id="50" name="Picture 49">
            <a:extLst>
              <a:ext uri="{FF2B5EF4-FFF2-40B4-BE49-F238E27FC236}">
                <a16:creationId xmlns:a16="http://schemas.microsoft.com/office/drawing/2014/main" id="{421B1734-63E9-43ED-9BBE-2DC90C4A25E7}"/>
              </a:ext>
            </a:extLst>
          </p:cNvPr>
          <p:cNvPicPr>
            <a:picLocks noChangeAspect="1"/>
          </p:cNvPicPr>
          <p:nvPr/>
        </p:nvPicPr>
        <p:blipFill>
          <a:blip r:embed="rId13"/>
          <a:stretch>
            <a:fillRect/>
          </a:stretch>
        </p:blipFill>
        <p:spPr>
          <a:xfrm>
            <a:off x="6695326" y="4259315"/>
            <a:ext cx="2762407" cy="498139"/>
          </a:xfrm>
          <a:prstGeom prst="rect">
            <a:avLst/>
          </a:prstGeom>
        </p:spPr>
      </p:pic>
      <p:graphicFrame>
        <p:nvGraphicFramePr>
          <p:cNvPr id="53" name="Table 5">
            <a:extLst>
              <a:ext uri="{FF2B5EF4-FFF2-40B4-BE49-F238E27FC236}">
                <a16:creationId xmlns:a16="http://schemas.microsoft.com/office/drawing/2014/main" id="{02371859-E094-4D43-8A21-05D9FA7003AF}"/>
              </a:ext>
            </a:extLst>
          </p:cNvPr>
          <p:cNvGraphicFramePr>
            <a:graphicFrameLocks noGrp="1"/>
          </p:cNvGraphicFramePr>
          <p:nvPr>
            <p:extLst>
              <p:ext uri="{D42A27DB-BD31-4B8C-83A1-F6EECF244321}">
                <p14:modId xmlns:p14="http://schemas.microsoft.com/office/powerpoint/2010/main" val="2771936844"/>
              </p:ext>
            </p:extLst>
          </p:nvPr>
        </p:nvGraphicFramePr>
        <p:xfrm>
          <a:off x="6196400" y="4826874"/>
          <a:ext cx="3608247" cy="421005"/>
        </p:xfrm>
        <a:graphic>
          <a:graphicData uri="http://schemas.openxmlformats.org/drawingml/2006/table">
            <a:tbl>
              <a:tblPr firstRow="1" bandRow="1">
                <a:tableStyleId>{5C22544A-7EE6-4342-B048-85BDC9FD1C3A}</a:tableStyleId>
              </a:tblPr>
              <a:tblGrid>
                <a:gridCol w="3608247">
                  <a:extLst>
                    <a:ext uri="{9D8B030D-6E8A-4147-A177-3AD203B41FA5}">
                      <a16:colId xmlns:a16="http://schemas.microsoft.com/office/drawing/2014/main" val="822868186"/>
                    </a:ext>
                  </a:extLst>
                </a:gridCol>
              </a:tblGrid>
              <a:tr h="421005">
                <a:tc>
                  <a:txBody>
                    <a:bodyPr/>
                    <a:lstStyle/>
                    <a:p>
                      <a:pPr algn="ctr"/>
                      <a:r>
                        <a:rPr lang="en-GB" sz="1100" b="1" u="none">
                          <a:solidFill>
                            <a:schemeClr val="tx1"/>
                          </a:solidFill>
                          <a:latin typeface="Twinkl Cursive Unlooped" panose="02000000000000000000" pitchFamily="2" charset="0"/>
                        </a:rPr>
                        <a:t>To animate a picture or shape, click on “Animations” then select the animation</a:t>
                      </a:r>
                    </a:p>
                  </a:txBody>
                  <a:tcPr marL="74295" marR="74295" marT="37148" marB="37148">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alpha val="74902"/>
                      </a:srgbClr>
                    </a:solidFill>
                  </a:tcPr>
                </a:tc>
                <a:extLst>
                  <a:ext uri="{0D108BD9-81ED-4DB2-BD59-A6C34878D82A}">
                    <a16:rowId xmlns:a16="http://schemas.microsoft.com/office/drawing/2014/main" val="2306766445"/>
                  </a:ext>
                </a:extLst>
              </a:tr>
            </a:tbl>
          </a:graphicData>
        </a:graphic>
      </p:graphicFrame>
      <p:pic>
        <p:nvPicPr>
          <p:cNvPr id="52" name="Picture 51">
            <a:extLst>
              <a:ext uri="{FF2B5EF4-FFF2-40B4-BE49-F238E27FC236}">
                <a16:creationId xmlns:a16="http://schemas.microsoft.com/office/drawing/2014/main" id="{48AE7947-6891-4F27-AFCE-B9F15C394299}"/>
              </a:ext>
            </a:extLst>
          </p:cNvPr>
          <p:cNvPicPr>
            <a:picLocks noChangeAspect="1"/>
          </p:cNvPicPr>
          <p:nvPr/>
        </p:nvPicPr>
        <p:blipFill rotWithShape="1">
          <a:blip r:embed="rId14"/>
          <a:srcRect l="22416" t="-2556" b="-1"/>
          <a:stretch/>
        </p:blipFill>
        <p:spPr>
          <a:xfrm>
            <a:off x="6716372" y="5393757"/>
            <a:ext cx="2741360" cy="418123"/>
          </a:xfrm>
          <a:prstGeom prst="rect">
            <a:avLst/>
          </a:prstGeom>
        </p:spPr>
      </p:pic>
      <p:graphicFrame>
        <p:nvGraphicFramePr>
          <p:cNvPr id="56" name="Table 5">
            <a:extLst>
              <a:ext uri="{FF2B5EF4-FFF2-40B4-BE49-F238E27FC236}">
                <a16:creationId xmlns:a16="http://schemas.microsoft.com/office/drawing/2014/main" id="{5625A91C-1737-465F-80D7-48B071BA1431}"/>
              </a:ext>
            </a:extLst>
          </p:cNvPr>
          <p:cNvGraphicFramePr>
            <a:graphicFrameLocks noGrp="1"/>
          </p:cNvGraphicFramePr>
          <p:nvPr>
            <p:extLst>
              <p:ext uri="{D42A27DB-BD31-4B8C-83A1-F6EECF244321}">
                <p14:modId xmlns:p14="http://schemas.microsoft.com/office/powerpoint/2010/main" val="3516247736"/>
              </p:ext>
            </p:extLst>
          </p:nvPr>
        </p:nvGraphicFramePr>
        <p:xfrm>
          <a:off x="6196400" y="5865491"/>
          <a:ext cx="3608246" cy="421005"/>
        </p:xfrm>
        <a:graphic>
          <a:graphicData uri="http://schemas.openxmlformats.org/drawingml/2006/table">
            <a:tbl>
              <a:tblPr firstRow="1" bandRow="1">
                <a:tableStyleId>{5C22544A-7EE6-4342-B048-85BDC9FD1C3A}</a:tableStyleId>
              </a:tblPr>
              <a:tblGrid>
                <a:gridCol w="3608246">
                  <a:extLst>
                    <a:ext uri="{9D8B030D-6E8A-4147-A177-3AD203B41FA5}">
                      <a16:colId xmlns:a16="http://schemas.microsoft.com/office/drawing/2014/main" val="822868186"/>
                    </a:ext>
                  </a:extLst>
                </a:gridCol>
              </a:tblGrid>
              <a:tr h="421005">
                <a:tc>
                  <a:txBody>
                    <a:bodyPr/>
                    <a:lstStyle/>
                    <a:p>
                      <a:pPr algn="ctr"/>
                      <a:r>
                        <a:rPr lang="en-GB" sz="1100" b="1" u="none">
                          <a:solidFill>
                            <a:schemeClr val="tx1"/>
                          </a:solidFill>
                          <a:latin typeface="Twinkl Cursive Unlooped" panose="02000000000000000000" pitchFamily="2" charset="0"/>
                        </a:rPr>
                        <a:t>To add transitions to a slideshow, click on “Transitions” then select the transition</a:t>
                      </a:r>
                    </a:p>
                  </a:txBody>
                  <a:tcPr marL="74295" marR="74295" marT="37148" marB="37148">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alpha val="74902"/>
                      </a:srgbClr>
                    </a:solidFill>
                  </a:tcPr>
                </a:tc>
                <a:extLst>
                  <a:ext uri="{0D108BD9-81ED-4DB2-BD59-A6C34878D82A}">
                    <a16:rowId xmlns:a16="http://schemas.microsoft.com/office/drawing/2014/main" val="2306766445"/>
                  </a:ext>
                </a:extLst>
              </a:tr>
            </a:tbl>
          </a:graphicData>
        </a:graphic>
      </p:graphicFrame>
      <p:pic>
        <p:nvPicPr>
          <p:cNvPr id="55" name="Picture 54">
            <a:extLst>
              <a:ext uri="{FF2B5EF4-FFF2-40B4-BE49-F238E27FC236}">
                <a16:creationId xmlns:a16="http://schemas.microsoft.com/office/drawing/2014/main" id="{C0F0B848-BE3C-47C4-9D94-B2149B1EBFE9}"/>
              </a:ext>
            </a:extLst>
          </p:cNvPr>
          <p:cNvPicPr>
            <a:picLocks noChangeAspect="1"/>
          </p:cNvPicPr>
          <p:nvPr/>
        </p:nvPicPr>
        <p:blipFill rotWithShape="1">
          <a:blip r:embed="rId15"/>
          <a:srcRect r="54831"/>
          <a:stretch/>
        </p:blipFill>
        <p:spPr>
          <a:xfrm>
            <a:off x="7360764" y="2427422"/>
            <a:ext cx="400034" cy="687678"/>
          </a:xfrm>
          <a:prstGeom prst="rect">
            <a:avLst/>
          </a:prstGeom>
        </p:spPr>
      </p:pic>
      <p:graphicFrame>
        <p:nvGraphicFramePr>
          <p:cNvPr id="59" name="Table 5">
            <a:extLst>
              <a:ext uri="{FF2B5EF4-FFF2-40B4-BE49-F238E27FC236}">
                <a16:creationId xmlns:a16="http://schemas.microsoft.com/office/drawing/2014/main" id="{EA973512-BE0D-4685-BD9C-5953618A22CF}"/>
              </a:ext>
            </a:extLst>
          </p:cNvPr>
          <p:cNvGraphicFramePr>
            <a:graphicFrameLocks noGrp="1"/>
          </p:cNvGraphicFramePr>
          <p:nvPr>
            <p:extLst>
              <p:ext uri="{D42A27DB-BD31-4B8C-83A1-F6EECF244321}">
                <p14:modId xmlns:p14="http://schemas.microsoft.com/office/powerpoint/2010/main" val="2801947368"/>
              </p:ext>
            </p:extLst>
          </p:nvPr>
        </p:nvGraphicFramePr>
        <p:xfrm>
          <a:off x="7891225" y="2733750"/>
          <a:ext cx="1964103" cy="767715"/>
        </p:xfrm>
        <a:graphic>
          <a:graphicData uri="http://schemas.openxmlformats.org/drawingml/2006/table">
            <a:tbl>
              <a:tblPr firstRow="1" bandRow="1">
                <a:tableStyleId>{5C22544A-7EE6-4342-B048-85BDC9FD1C3A}</a:tableStyleId>
              </a:tblPr>
              <a:tblGrid>
                <a:gridCol w="1964103">
                  <a:extLst>
                    <a:ext uri="{9D8B030D-6E8A-4147-A177-3AD203B41FA5}">
                      <a16:colId xmlns:a16="http://schemas.microsoft.com/office/drawing/2014/main" val="822868186"/>
                    </a:ext>
                  </a:extLst>
                </a:gridCol>
              </a:tblGrid>
              <a:tr h="767715">
                <a:tc>
                  <a:txBody>
                    <a:bodyPr/>
                    <a:lstStyle/>
                    <a:p>
                      <a:pPr algn="ctr"/>
                      <a:r>
                        <a:rPr lang="en-GB" sz="1100" b="1" u="none">
                          <a:solidFill>
                            <a:schemeClr val="tx1"/>
                          </a:solidFill>
                          <a:latin typeface="Twinkl Cursive Unlooped" panose="02000000000000000000" pitchFamily="2" charset="0"/>
                        </a:rPr>
                        <a:t>To insert a video or some audio, click on “Insert”, then “Video” or “Audio” and select where it is from</a:t>
                      </a:r>
                    </a:p>
                  </a:txBody>
                  <a:tcPr marL="74295" marR="74295" marT="37148" marB="37148">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alpha val="74902"/>
                      </a:srgbClr>
                    </a:solidFill>
                  </a:tcPr>
                </a:tc>
                <a:extLst>
                  <a:ext uri="{0D108BD9-81ED-4DB2-BD59-A6C34878D82A}">
                    <a16:rowId xmlns:a16="http://schemas.microsoft.com/office/drawing/2014/main" val="2306766445"/>
                  </a:ext>
                </a:extLst>
              </a:tr>
            </a:tbl>
          </a:graphicData>
        </a:graphic>
      </p:graphicFrame>
      <p:pic>
        <p:nvPicPr>
          <p:cNvPr id="60" name="Picture 59">
            <a:extLst>
              <a:ext uri="{FF2B5EF4-FFF2-40B4-BE49-F238E27FC236}">
                <a16:creationId xmlns:a16="http://schemas.microsoft.com/office/drawing/2014/main" id="{1701A31E-1103-4E58-95B1-4F3E0226111F}"/>
              </a:ext>
            </a:extLst>
          </p:cNvPr>
          <p:cNvPicPr>
            <a:picLocks noChangeAspect="1"/>
          </p:cNvPicPr>
          <p:nvPr/>
        </p:nvPicPr>
        <p:blipFill rotWithShape="1">
          <a:blip r:embed="rId15"/>
          <a:srcRect l="50317" b="9228"/>
          <a:stretch/>
        </p:blipFill>
        <p:spPr>
          <a:xfrm>
            <a:off x="7350841" y="3144619"/>
            <a:ext cx="455754" cy="646540"/>
          </a:xfrm>
          <a:prstGeom prst="rect">
            <a:avLst/>
          </a:prstGeom>
        </p:spPr>
      </p:pic>
    </p:spTree>
    <p:extLst>
      <p:ext uri="{BB962C8B-B14F-4D97-AF65-F5344CB8AC3E}">
        <p14:creationId xmlns:p14="http://schemas.microsoft.com/office/powerpoint/2010/main" val="1470573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omputer Science Wallpapers on WallpaperDog">
            <a:extLst>
              <a:ext uri="{FF2B5EF4-FFF2-40B4-BE49-F238E27FC236}">
                <a16:creationId xmlns:a16="http://schemas.microsoft.com/office/drawing/2014/main" id="{77927AF9-9165-4A28-B661-D6A3CB2ECF13}"/>
              </a:ext>
            </a:extLst>
          </p:cNvPr>
          <p:cNvPicPr>
            <a:picLocks noChangeAspect="1" noChangeArrowheads="1"/>
          </p:cNvPicPr>
          <p:nvPr/>
        </p:nvPicPr>
        <p:blipFill>
          <a:blip r:embed="rId2">
            <a:alphaModFix amt="40000"/>
            <a:extLst>
              <a:ext uri="{28A0092B-C50C-407E-A947-70E740481C1C}">
                <a14:useLocalDpi xmlns:a14="http://schemas.microsoft.com/office/drawing/2010/main" val="0"/>
              </a:ext>
            </a:extLst>
          </a:blip>
          <a:srcRect/>
          <a:stretch>
            <a:fillRect/>
          </a:stretch>
        </p:blipFill>
        <p:spPr bwMode="auto">
          <a:xfrm>
            <a:off x="0" y="0"/>
            <a:ext cx="9906000"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5">
            <a:extLst>
              <a:ext uri="{FF2B5EF4-FFF2-40B4-BE49-F238E27FC236}">
                <a16:creationId xmlns:a16="http://schemas.microsoft.com/office/drawing/2014/main" id="{9AE4AFA6-04D9-4416-82A8-01C096B34844}"/>
              </a:ext>
            </a:extLst>
          </p:cNvPr>
          <p:cNvGraphicFramePr>
            <a:graphicFrameLocks noGrp="1"/>
          </p:cNvGraphicFramePr>
          <p:nvPr>
            <p:extLst>
              <p:ext uri="{D42A27DB-BD31-4B8C-83A1-F6EECF244321}">
                <p14:modId xmlns:p14="http://schemas.microsoft.com/office/powerpoint/2010/main" val="3914923523"/>
              </p:ext>
            </p:extLst>
          </p:nvPr>
        </p:nvGraphicFramePr>
        <p:xfrm>
          <a:off x="106135" y="1621465"/>
          <a:ext cx="2636677" cy="2526525"/>
        </p:xfrm>
        <a:graphic>
          <a:graphicData uri="http://schemas.openxmlformats.org/drawingml/2006/table">
            <a:tbl>
              <a:tblPr firstRow="1" bandRow="1">
                <a:solidFill>
                  <a:srgbClr val="FFCC00">
                    <a:alpha val="25098"/>
                  </a:srgbClr>
                </a:solidFill>
                <a:tableStyleId>{5C22544A-7EE6-4342-B048-85BDC9FD1C3A}</a:tableStyleId>
              </a:tblPr>
              <a:tblGrid>
                <a:gridCol w="744663">
                  <a:extLst>
                    <a:ext uri="{9D8B030D-6E8A-4147-A177-3AD203B41FA5}">
                      <a16:colId xmlns:a16="http://schemas.microsoft.com/office/drawing/2014/main" val="822868186"/>
                    </a:ext>
                  </a:extLst>
                </a:gridCol>
                <a:gridCol w="1892014">
                  <a:extLst>
                    <a:ext uri="{9D8B030D-6E8A-4147-A177-3AD203B41FA5}">
                      <a16:colId xmlns:a16="http://schemas.microsoft.com/office/drawing/2014/main" val="3121335189"/>
                    </a:ext>
                  </a:extLst>
                </a:gridCol>
              </a:tblGrid>
              <a:tr h="525101">
                <a:tc gridSpan="2">
                  <a:txBody>
                    <a:bodyPr/>
                    <a:lstStyle/>
                    <a:p>
                      <a:pPr algn="ctr"/>
                      <a:r>
                        <a:rPr lang="en-US" sz="1100" b="1">
                          <a:solidFill>
                            <a:schemeClr val="tx1"/>
                          </a:solidFill>
                          <a:latin typeface="Twinkl Cursive Unlooped" panose="02000000000000000000" pitchFamily="2" charset="0"/>
                        </a:rPr>
                        <a:t>Golden Vocabulary - Links to previous learning</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tc hMerge="1">
                  <a:txBody>
                    <a:bodyPr/>
                    <a:lstStyle/>
                    <a:p>
                      <a:endParaRPr lang="en-GB"/>
                    </a:p>
                  </a:txBody>
                  <a:tcPr/>
                </a:tc>
                <a:extLst>
                  <a:ext uri="{0D108BD9-81ED-4DB2-BD59-A6C34878D82A}">
                    <a16:rowId xmlns:a16="http://schemas.microsoft.com/office/drawing/2014/main" val="2306766445"/>
                  </a:ext>
                </a:extLst>
              </a:tr>
              <a:tr h="639349">
                <a:tc>
                  <a:txBody>
                    <a:bodyPr/>
                    <a:lstStyle/>
                    <a:p>
                      <a:r>
                        <a:rPr lang="en-US" sz="1100" b="1">
                          <a:solidFill>
                            <a:schemeClr val="tx1"/>
                          </a:solidFill>
                          <a:latin typeface="Twinkl Cursive Unlooped" panose="02000000000000000000" pitchFamily="2" charset="0"/>
                        </a:rPr>
                        <a:t>E-Safety</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tc>
                  <a:txBody>
                    <a:bodyPr/>
                    <a:lstStyle/>
                    <a:p>
                      <a:r>
                        <a:rPr lang="en-US" sz="1100" b="1">
                          <a:solidFill>
                            <a:schemeClr val="tx1"/>
                          </a:solidFill>
                          <a:latin typeface="Twinkl Cursive Unlooped" panose="02000000000000000000" pitchFamily="2" charset="0"/>
                        </a:rPr>
                        <a:t>Rules on how to stay safe while using the Internet</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extLst>
                  <a:ext uri="{0D108BD9-81ED-4DB2-BD59-A6C34878D82A}">
                    <a16:rowId xmlns:a16="http://schemas.microsoft.com/office/drawing/2014/main" val="2411375940"/>
                  </a:ext>
                </a:extLst>
              </a:tr>
              <a:tr h="594360">
                <a:tc>
                  <a:txBody>
                    <a:bodyPr/>
                    <a:lstStyle/>
                    <a:p>
                      <a:r>
                        <a:rPr lang="en-US" sz="1100" b="1">
                          <a:solidFill>
                            <a:schemeClr val="tx1"/>
                          </a:solidFill>
                          <a:latin typeface="Twinkl Cursive Unlooped" panose="02000000000000000000" pitchFamily="2" charset="0"/>
                        </a:rPr>
                        <a:t>Internet</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a:solidFill>
                            <a:schemeClr val="tx1"/>
                          </a:solidFill>
                          <a:latin typeface="Twinkl Cursive Unlooped" panose="02000000000000000000" pitchFamily="2" charset="0"/>
                        </a:rPr>
                        <a:t>A network of computers connected to each other around the world</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extLst>
                  <a:ext uri="{0D108BD9-81ED-4DB2-BD59-A6C34878D82A}">
                    <a16:rowId xmlns:a16="http://schemas.microsoft.com/office/drawing/2014/main" val="3018766858"/>
                  </a:ext>
                </a:extLst>
              </a:tr>
              <a:tr h="767715">
                <a:tc>
                  <a:txBody>
                    <a:bodyPr/>
                    <a:lstStyle/>
                    <a:p>
                      <a:r>
                        <a:rPr lang="en-US" sz="1100" b="1">
                          <a:solidFill>
                            <a:schemeClr val="tx1"/>
                          </a:solidFill>
                          <a:latin typeface="Twinkl Cursive Unlooped" panose="02000000000000000000" pitchFamily="2" charset="0"/>
                        </a:rPr>
                        <a:t>Devices</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tc>
                  <a:txBody>
                    <a:bodyPr/>
                    <a:lstStyle/>
                    <a:p>
                      <a:r>
                        <a:rPr lang="en-US" sz="1100" b="1">
                          <a:solidFill>
                            <a:schemeClr val="tx1"/>
                          </a:solidFill>
                          <a:latin typeface="Twinkl Cursive Unlooped" panose="02000000000000000000" pitchFamily="2" charset="0"/>
                        </a:rPr>
                        <a:t>The hardware that u=you use when using the Internet – phone, tablet, computer, laptop</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alpha val="74902"/>
                      </a:srgbClr>
                    </a:solidFill>
                  </a:tcPr>
                </a:tc>
                <a:extLst>
                  <a:ext uri="{0D108BD9-81ED-4DB2-BD59-A6C34878D82A}">
                    <a16:rowId xmlns:a16="http://schemas.microsoft.com/office/drawing/2014/main" val="1738550219"/>
                  </a:ext>
                </a:extLst>
              </a:tr>
            </a:tbl>
          </a:graphicData>
        </a:graphic>
      </p:graphicFrame>
      <p:sp>
        <p:nvSpPr>
          <p:cNvPr id="6" name="Rectangle 5">
            <a:extLst>
              <a:ext uri="{FF2B5EF4-FFF2-40B4-BE49-F238E27FC236}">
                <a16:creationId xmlns:a16="http://schemas.microsoft.com/office/drawing/2014/main" id="{F11BF48D-22B5-4F96-8490-1E216F7FA2CA}"/>
              </a:ext>
            </a:extLst>
          </p:cNvPr>
          <p:cNvSpPr/>
          <p:nvPr/>
        </p:nvSpPr>
        <p:spPr>
          <a:xfrm>
            <a:off x="0" y="177928"/>
            <a:ext cx="3708540" cy="875240"/>
          </a:xfrm>
          <a:prstGeom prst="rect">
            <a:avLst/>
          </a:prstGeom>
          <a:noFill/>
        </p:spPr>
        <p:txBody>
          <a:bodyPr wrap="square" lIns="74295" tIns="37148" rIns="74295" bIns="37148">
            <a:spAutoFit/>
          </a:bodyPr>
          <a:lstStyle/>
          <a:p>
            <a:pPr algn="ctr"/>
            <a:r>
              <a:rPr lang="en-US" sz="2600" b="1" spc="41" dirty="0">
                <a:ln w="9525" cmpd="sng">
                  <a:solidFill>
                    <a:schemeClr val="tx1"/>
                  </a:solidFill>
                  <a:prstDash val="solid"/>
                </a:ln>
                <a:solidFill>
                  <a:sysClr val="windowText" lastClr="000000"/>
                </a:solidFill>
                <a:effectLst>
                  <a:glow rad="38100">
                    <a:schemeClr val="accent1">
                      <a:alpha val="40000"/>
                    </a:schemeClr>
                  </a:glow>
                </a:effectLst>
                <a:latin typeface="Twinkl Cursive Unlooped" panose="02000000000000000000" pitchFamily="2" charset="0"/>
              </a:rPr>
              <a:t>E-Safety</a:t>
            </a:r>
          </a:p>
          <a:p>
            <a:pPr algn="ctr"/>
            <a:r>
              <a:rPr lang="en-US" sz="2600" b="1" cap="none" spc="41" dirty="0">
                <a:ln w="9525" cmpd="sng">
                  <a:solidFill>
                    <a:schemeClr val="tx1"/>
                  </a:solidFill>
                  <a:prstDash val="solid"/>
                </a:ln>
                <a:solidFill>
                  <a:sysClr val="windowText" lastClr="000000"/>
                </a:solidFill>
                <a:effectLst>
                  <a:glow rad="38100">
                    <a:schemeClr val="accent1">
                      <a:alpha val="40000"/>
                    </a:schemeClr>
                  </a:glow>
                </a:effectLst>
                <a:latin typeface="Twinkl Cursive Unlooped" panose="02000000000000000000" pitchFamily="2" charset="0"/>
              </a:rPr>
              <a:t>Knowledge </a:t>
            </a:r>
            <a:r>
              <a:rPr lang="en-US" sz="2600" b="1" cap="none" spc="41" dirty="0" err="1">
                <a:ln w="9525" cmpd="sng">
                  <a:solidFill>
                    <a:schemeClr val="tx1"/>
                  </a:solidFill>
                  <a:prstDash val="solid"/>
                </a:ln>
                <a:solidFill>
                  <a:sysClr val="windowText" lastClr="000000"/>
                </a:solidFill>
                <a:effectLst>
                  <a:glow rad="38100">
                    <a:schemeClr val="accent1">
                      <a:alpha val="40000"/>
                    </a:schemeClr>
                  </a:glow>
                </a:effectLst>
                <a:latin typeface="Twinkl Cursive Unlooped" panose="02000000000000000000" pitchFamily="2" charset="0"/>
              </a:rPr>
              <a:t>Organiser</a:t>
            </a:r>
            <a:endParaRPr lang="en-US" sz="2600" b="1" cap="none" spc="41" dirty="0">
              <a:ln w="9525" cmpd="sng">
                <a:solidFill>
                  <a:schemeClr val="tx1"/>
                </a:solidFill>
                <a:prstDash val="solid"/>
              </a:ln>
              <a:solidFill>
                <a:sysClr val="windowText" lastClr="000000"/>
              </a:solidFill>
              <a:effectLst>
                <a:glow rad="38100">
                  <a:schemeClr val="accent1">
                    <a:alpha val="40000"/>
                  </a:schemeClr>
                </a:glow>
              </a:effectLst>
              <a:latin typeface="Twinkl Cursive Unlooped" panose="02000000000000000000" pitchFamily="2" charset="0"/>
            </a:endParaRPr>
          </a:p>
        </p:txBody>
      </p:sp>
      <p:graphicFrame>
        <p:nvGraphicFramePr>
          <p:cNvPr id="24" name="Table 5">
            <a:extLst>
              <a:ext uri="{FF2B5EF4-FFF2-40B4-BE49-F238E27FC236}">
                <a16:creationId xmlns:a16="http://schemas.microsoft.com/office/drawing/2014/main" id="{907E6E0A-C63E-4B32-98A9-80F2FBB9C9A8}"/>
              </a:ext>
            </a:extLst>
          </p:cNvPr>
          <p:cNvGraphicFramePr>
            <a:graphicFrameLocks noGrp="1"/>
          </p:cNvGraphicFramePr>
          <p:nvPr>
            <p:extLst>
              <p:ext uri="{D42A27DB-BD31-4B8C-83A1-F6EECF244321}">
                <p14:modId xmlns:p14="http://schemas.microsoft.com/office/powerpoint/2010/main" val="2097004982"/>
              </p:ext>
            </p:extLst>
          </p:nvPr>
        </p:nvGraphicFramePr>
        <p:xfrm>
          <a:off x="3811067" y="237905"/>
          <a:ext cx="4420178" cy="817245"/>
        </p:xfrm>
        <a:graphic>
          <a:graphicData uri="http://schemas.openxmlformats.org/drawingml/2006/table">
            <a:tbl>
              <a:tblPr firstRow="1" bandRow="1">
                <a:tableStyleId>{5C22544A-7EE6-4342-B048-85BDC9FD1C3A}</a:tableStyleId>
              </a:tblPr>
              <a:tblGrid>
                <a:gridCol w="4420178">
                  <a:extLst>
                    <a:ext uri="{9D8B030D-6E8A-4147-A177-3AD203B41FA5}">
                      <a16:colId xmlns:a16="http://schemas.microsoft.com/office/drawing/2014/main" val="822868186"/>
                    </a:ext>
                  </a:extLst>
                </a:gridCol>
              </a:tblGrid>
              <a:tr h="817245">
                <a:tc>
                  <a:txBody>
                    <a:bodyPr/>
                    <a:lstStyle/>
                    <a:p>
                      <a:pPr algn="ctr"/>
                      <a:r>
                        <a:rPr lang="en-GB" sz="1600" b="1" u="none" dirty="0">
                          <a:solidFill>
                            <a:schemeClr val="tx1"/>
                          </a:solidFill>
                          <a:latin typeface="Twinkl Cursive Unlooped" panose="02000000000000000000" pitchFamily="2" charset="0"/>
                        </a:rPr>
                        <a:t>When using the internet we need to know how to be a digital citizen and understand how to use it responsibly and safely</a:t>
                      </a:r>
                    </a:p>
                  </a:txBody>
                  <a:tcPr marL="74295" marR="74295" marT="37148" marB="37148">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FFF">
                        <a:alpha val="74902"/>
                      </a:srgbClr>
                    </a:solidFill>
                  </a:tcPr>
                </a:tc>
                <a:extLst>
                  <a:ext uri="{0D108BD9-81ED-4DB2-BD59-A6C34878D82A}">
                    <a16:rowId xmlns:a16="http://schemas.microsoft.com/office/drawing/2014/main" val="2306766445"/>
                  </a:ext>
                </a:extLst>
              </a:tr>
            </a:tbl>
          </a:graphicData>
        </a:graphic>
      </p:graphicFrame>
      <p:graphicFrame>
        <p:nvGraphicFramePr>
          <p:cNvPr id="7" name="Table 5">
            <a:extLst>
              <a:ext uri="{FF2B5EF4-FFF2-40B4-BE49-F238E27FC236}">
                <a16:creationId xmlns:a16="http://schemas.microsoft.com/office/drawing/2014/main" id="{3C790992-FA6E-4907-AB33-CED5E5CCAE08}"/>
              </a:ext>
            </a:extLst>
          </p:cNvPr>
          <p:cNvGraphicFramePr>
            <a:graphicFrameLocks noGrp="1"/>
          </p:cNvGraphicFramePr>
          <p:nvPr>
            <p:extLst>
              <p:ext uri="{D42A27DB-BD31-4B8C-83A1-F6EECF244321}">
                <p14:modId xmlns:p14="http://schemas.microsoft.com/office/powerpoint/2010/main" val="3664383930"/>
              </p:ext>
            </p:extLst>
          </p:nvPr>
        </p:nvGraphicFramePr>
        <p:xfrm>
          <a:off x="105320" y="4241027"/>
          <a:ext cx="2636676" cy="1870182"/>
        </p:xfrm>
        <a:graphic>
          <a:graphicData uri="http://schemas.openxmlformats.org/drawingml/2006/table">
            <a:tbl>
              <a:tblPr firstRow="1" bandRow="1">
                <a:tableStyleId>{5C22544A-7EE6-4342-B048-85BDC9FD1C3A}</a:tableStyleId>
              </a:tblPr>
              <a:tblGrid>
                <a:gridCol w="697288">
                  <a:extLst>
                    <a:ext uri="{9D8B030D-6E8A-4147-A177-3AD203B41FA5}">
                      <a16:colId xmlns:a16="http://schemas.microsoft.com/office/drawing/2014/main" val="822868186"/>
                    </a:ext>
                  </a:extLst>
                </a:gridCol>
                <a:gridCol w="1939388">
                  <a:extLst>
                    <a:ext uri="{9D8B030D-6E8A-4147-A177-3AD203B41FA5}">
                      <a16:colId xmlns:a16="http://schemas.microsoft.com/office/drawing/2014/main" val="3121335189"/>
                    </a:ext>
                  </a:extLst>
                </a:gridCol>
              </a:tblGrid>
              <a:tr h="247650">
                <a:tc gridSpan="2">
                  <a:txBody>
                    <a:bodyPr/>
                    <a:lstStyle/>
                    <a:p>
                      <a:pPr algn="ctr"/>
                      <a:r>
                        <a:rPr lang="en-US" sz="1100" b="1">
                          <a:solidFill>
                            <a:schemeClr val="tx1"/>
                          </a:solidFill>
                          <a:latin typeface="Twinkl Cursive Unlooped" panose="02000000000000000000" pitchFamily="2" charset="0"/>
                        </a:rPr>
                        <a:t>Vocabulary</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tc hMerge="1">
                  <a:txBody>
                    <a:bodyPr/>
                    <a:lstStyle/>
                    <a:p>
                      <a:endParaRPr lang="en-GB"/>
                    </a:p>
                  </a:txBody>
                  <a:tcPr/>
                </a:tc>
                <a:extLst>
                  <a:ext uri="{0D108BD9-81ED-4DB2-BD59-A6C34878D82A}">
                    <a16:rowId xmlns:a16="http://schemas.microsoft.com/office/drawing/2014/main" val="2306766445"/>
                  </a:ext>
                </a:extLst>
              </a:tr>
              <a:tr h="276099">
                <a:tc>
                  <a:txBody>
                    <a:bodyPr/>
                    <a:lstStyle/>
                    <a:p>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tc>
                  <a:txBody>
                    <a:bodyPr/>
                    <a:lstStyle/>
                    <a:p>
                      <a:r>
                        <a:rPr lang="en-GB" sz="1100" b="1">
                          <a:solidFill>
                            <a:schemeClr val="tx1"/>
                          </a:solidFill>
                          <a:effectLst/>
                          <a:latin typeface="Twinkl Cursive Unlooped" panose="02000000000000000000" pitchFamily="2" charset="0"/>
                        </a:rPr>
                        <a:t>S is for safe</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2411375940"/>
                  </a:ext>
                </a:extLst>
              </a:tr>
              <a:tr h="257797">
                <a:tc>
                  <a:txBody>
                    <a:bodyPr/>
                    <a:lstStyle/>
                    <a:p>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tc>
                  <a:txBody>
                    <a:bodyPr/>
                    <a:lstStyle/>
                    <a:p>
                      <a:r>
                        <a:rPr lang="en-US" sz="1100" b="1" i="0" kern="1200">
                          <a:solidFill>
                            <a:schemeClr val="tx1"/>
                          </a:solidFill>
                          <a:effectLst/>
                          <a:latin typeface="Twinkl Cursive Unlooped" panose="02000000000000000000" pitchFamily="2" charset="0"/>
                          <a:ea typeface="+mn-ea"/>
                          <a:cs typeface="+mn-cs"/>
                        </a:rPr>
                        <a:t>M is for Meet </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3367761418"/>
                  </a:ext>
                </a:extLst>
              </a:tr>
              <a:tr h="317237">
                <a:tc>
                  <a:txBody>
                    <a:bodyPr/>
                    <a:lstStyle/>
                    <a:p>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i="0" kern="1200">
                          <a:solidFill>
                            <a:schemeClr val="tx1"/>
                          </a:solidFill>
                          <a:effectLst/>
                          <a:latin typeface="Twinkl Cursive Unlooped" panose="02000000000000000000" pitchFamily="2" charset="0"/>
                          <a:ea typeface="+mn-ea"/>
                          <a:cs typeface="+mn-cs"/>
                        </a:rPr>
                        <a:t>A is for accepting</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962688560"/>
                  </a:ext>
                </a:extLst>
              </a:tr>
              <a:tr h="276099">
                <a:tc>
                  <a:txBody>
                    <a:bodyPr/>
                    <a:lstStyle/>
                    <a:p>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tc>
                  <a:txBody>
                    <a:bodyPr/>
                    <a:lstStyle/>
                    <a:p>
                      <a:r>
                        <a:rPr lang="en-US" sz="1100" b="1" i="0" kern="1200">
                          <a:solidFill>
                            <a:schemeClr val="tx1"/>
                          </a:solidFill>
                          <a:effectLst/>
                          <a:latin typeface="Twinkl Cursive Unlooped" panose="02000000000000000000" pitchFamily="2" charset="0"/>
                          <a:ea typeface="+mn-ea"/>
                          <a:cs typeface="+mn-cs"/>
                        </a:rPr>
                        <a:t>R is for reliable</a:t>
                      </a:r>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431505507"/>
                  </a:ext>
                </a:extLst>
              </a:tr>
              <a:tr h="247650">
                <a:tc>
                  <a:txBody>
                    <a:bodyPr/>
                    <a:lstStyle/>
                    <a:p>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i="0" kern="1200">
                          <a:solidFill>
                            <a:schemeClr val="tx1"/>
                          </a:solidFill>
                          <a:effectLst/>
                          <a:latin typeface="Twinkl Cursive Unlooped" panose="02000000000000000000" pitchFamily="2" charset="0"/>
                          <a:ea typeface="+mn-ea"/>
                          <a:cs typeface="+mn-cs"/>
                        </a:rPr>
                        <a:t>T is for tell</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308052974"/>
                  </a:ext>
                </a:extLst>
              </a:tr>
              <a:tr h="247650">
                <a:tc>
                  <a:txBody>
                    <a:bodyPr/>
                    <a:lstStyle/>
                    <a:p>
                      <a:endParaRPr lang="en-GB" sz="1100" b="1">
                        <a:solidFill>
                          <a:schemeClr val="tx1"/>
                        </a:solidFill>
                        <a:latin typeface="Twinkl Cursive Unlooped" panose="02000000000000000000" pitchFamily="2" charset="0"/>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i="0" kern="1200">
                          <a:solidFill>
                            <a:schemeClr val="tx1"/>
                          </a:solidFill>
                          <a:effectLst/>
                          <a:latin typeface="Twinkl Cursive Unlooped" panose="02000000000000000000" pitchFamily="2" charset="0"/>
                          <a:ea typeface="+mn-ea"/>
                          <a:cs typeface="+mn-cs"/>
                        </a:rPr>
                        <a:t>Be SMART with a heart</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1580305446"/>
                  </a:ext>
                </a:extLst>
              </a:tr>
            </a:tbl>
          </a:graphicData>
        </a:graphic>
      </p:graphicFrame>
      <p:graphicFrame>
        <p:nvGraphicFramePr>
          <p:cNvPr id="9" name="Table 5">
            <a:extLst>
              <a:ext uri="{FF2B5EF4-FFF2-40B4-BE49-F238E27FC236}">
                <a16:creationId xmlns:a16="http://schemas.microsoft.com/office/drawing/2014/main" id="{D87944EB-1B63-4643-9669-F4C6A595021C}"/>
              </a:ext>
            </a:extLst>
          </p:cNvPr>
          <p:cNvGraphicFramePr>
            <a:graphicFrameLocks noGrp="1"/>
          </p:cNvGraphicFramePr>
          <p:nvPr>
            <p:extLst>
              <p:ext uri="{D42A27DB-BD31-4B8C-83A1-F6EECF244321}">
                <p14:modId xmlns:p14="http://schemas.microsoft.com/office/powerpoint/2010/main" val="1399534352"/>
              </p:ext>
            </p:extLst>
          </p:nvPr>
        </p:nvGraphicFramePr>
        <p:xfrm>
          <a:off x="3584818" y="5487090"/>
          <a:ext cx="6269046" cy="594360"/>
        </p:xfrm>
        <a:graphic>
          <a:graphicData uri="http://schemas.openxmlformats.org/drawingml/2006/table">
            <a:tbl>
              <a:tblPr firstRow="1" bandRow="1">
                <a:tableStyleId>{5C22544A-7EE6-4342-B048-85BDC9FD1C3A}</a:tableStyleId>
              </a:tblPr>
              <a:tblGrid>
                <a:gridCol w="6269046">
                  <a:extLst>
                    <a:ext uri="{9D8B030D-6E8A-4147-A177-3AD203B41FA5}">
                      <a16:colId xmlns:a16="http://schemas.microsoft.com/office/drawing/2014/main" val="822868186"/>
                    </a:ext>
                  </a:extLst>
                </a:gridCol>
              </a:tblGrid>
              <a:tr h="594360">
                <a:tc>
                  <a:txBody>
                    <a:bodyPr/>
                    <a:lstStyle/>
                    <a:p>
                      <a:r>
                        <a:rPr lang="en-US" sz="1100" b="1" i="0" kern="1200">
                          <a:solidFill>
                            <a:schemeClr val="tx1"/>
                          </a:solidFill>
                          <a:effectLst/>
                          <a:latin typeface="Twinkl Cursive Unlooped" panose="02000000000000000000" pitchFamily="2" charset="0"/>
                          <a:ea typeface="+mn-ea"/>
                          <a:cs typeface="+mn-cs"/>
                        </a:rPr>
                        <a:t>Remember to always be smart with a heart by being kind and respectful to others online. Make the internet a better place by helping your friends if they are worried or upset by anything that happens online.</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2306766445"/>
                  </a:ext>
                </a:extLst>
              </a:tr>
            </a:tbl>
          </a:graphicData>
        </a:graphic>
      </p:graphicFrame>
      <p:pic>
        <p:nvPicPr>
          <p:cNvPr id="10" name="Picture 9">
            <a:extLst>
              <a:ext uri="{FF2B5EF4-FFF2-40B4-BE49-F238E27FC236}">
                <a16:creationId xmlns:a16="http://schemas.microsoft.com/office/drawing/2014/main" id="{4ED121CC-02A9-4850-8DB9-B046FE3668C3}"/>
              </a:ext>
            </a:extLst>
          </p:cNvPr>
          <p:cNvPicPr>
            <a:picLocks noChangeAspect="1"/>
          </p:cNvPicPr>
          <p:nvPr/>
        </p:nvPicPr>
        <p:blipFill>
          <a:blip r:embed="rId3"/>
          <a:stretch>
            <a:fillRect/>
          </a:stretch>
        </p:blipFill>
        <p:spPr>
          <a:xfrm>
            <a:off x="2857465" y="1732754"/>
            <a:ext cx="696516" cy="754559"/>
          </a:xfrm>
          <a:prstGeom prst="rect">
            <a:avLst/>
          </a:prstGeom>
        </p:spPr>
      </p:pic>
      <p:pic>
        <p:nvPicPr>
          <p:cNvPr id="13" name="Picture 12">
            <a:extLst>
              <a:ext uri="{FF2B5EF4-FFF2-40B4-BE49-F238E27FC236}">
                <a16:creationId xmlns:a16="http://schemas.microsoft.com/office/drawing/2014/main" id="{CB9AE749-6C3F-4C46-B5D1-D182A38D73F5}"/>
              </a:ext>
            </a:extLst>
          </p:cNvPr>
          <p:cNvPicPr>
            <a:picLocks noChangeAspect="1"/>
          </p:cNvPicPr>
          <p:nvPr/>
        </p:nvPicPr>
        <p:blipFill>
          <a:blip r:embed="rId4"/>
          <a:stretch>
            <a:fillRect/>
          </a:stretch>
        </p:blipFill>
        <p:spPr>
          <a:xfrm>
            <a:off x="2857465" y="2473142"/>
            <a:ext cx="696515" cy="708123"/>
          </a:xfrm>
          <a:prstGeom prst="rect">
            <a:avLst/>
          </a:prstGeom>
        </p:spPr>
      </p:pic>
      <p:pic>
        <p:nvPicPr>
          <p:cNvPr id="15" name="Picture 14">
            <a:extLst>
              <a:ext uri="{FF2B5EF4-FFF2-40B4-BE49-F238E27FC236}">
                <a16:creationId xmlns:a16="http://schemas.microsoft.com/office/drawing/2014/main" id="{DD0064E1-E40E-4F01-9151-DF0B602270E5}"/>
              </a:ext>
            </a:extLst>
          </p:cNvPr>
          <p:cNvPicPr>
            <a:picLocks noChangeAspect="1"/>
          </p:cNvPicPr>
          <p:nvPr/>
        </p:nvPicPr>
        <p:blipFill>
          <a:blip r:embed="rId5"/>
          <a:stretch>
            <a:fillRect/>
          </a:stretch>
        </p:blipFill>
        <p:spPr>
          <a:xfrm>
            <a:off x="2857463" y="3142942"/>
            <a:ext cx="696515" cy="696515"/>
          </a:xfrm>
          <a:prstGeom prst="rect">
            <a:avLst/>
          </a:prstGeom>
        </p:spPr>
      </p:pic>
      <p:pic>
        <p:nvPicPr>
          <p:cNvPr id="17" name="Picture 16">
            <a:extLst>
              <a:ext uri="{FF2B5EF4-FFF2-40B4-BE49-F238E27FC236}">
                <a16:creationId xmlns:a16="http://schemas.microsoft.com/office/drawing/2014/main" id="{065D2859-F8A6-41A4-9833-10E650C32977}"/>
              </a:ext>
            </a:extLst>
          </p:cNvPr>
          <p:cNvPicPr>
            <a:picLocks noChangeAspect="1"/>
          </p:cNvPicPr>
          <p:nvPr/>
        </p:nvPicPr>
        <p:blipFill>
          <a:blip r:embed="rId6"/>
          <a:stretch>
            <a:fillRect/>
          </a:stretch>
        </p:blipFill>
        <p:spPr>
          <a:xfrm>
            <a:off x="2867288" y="3810554"/>
            <a:ext cx="686690" cy="708489"/>
          </a:xfrm>
          <a:prstGeom prst="rect">
            <a:avLst/>
          </a:prstGeom>
        </p:spPr>
      </p:pic>
      <p:pic>
        <p:nvPicPr>
          <p:cNvPr id="19" name="Picture 18">
            <a:extLst>
              <a:ext uri="{FF2B5EF4-FFF2-40B4-BE49-F238E27FC236}">
                <a16:creationId xmlns:a16="http://schemas.microsoft.com/office/drawing/2014/main" id="{36AA893D-0EEC-422C-87D1-8EDC7BC86065}"/>
              </a:ext>
            </a:extLst>
          </p:cNvPr>
          <p:cNvPicPr>
            <a:picLocks noChangeAspect="1"/>
          </p:cNvPicPr>
          <p:nvPr/>
        </p:nvPicPr>
        <p:blipFill>
          <a:blip r:embed="rId7"/>
          <a:stretch>
            <a:fillRect/>
          </a:stretch>
        </p:blipFill>
        <p:spPr>
          <a:xfrm>
            <a:off x="2902680" y="4609779"/>
            <a:ext cx="666718" cy="698466"/>
          </a:xfrm>
          <a:prstGeom prst="rect">
            <a:avLst/>
          </a:prstGeom>
        </p:spPr>
      </p:pic>
      <p:pic>
        <p:nvPicPr>
          <p:cNvPr id="21" name="Picture 20">
            <a:extLst>
              <a:ext uri="{FF2B5EF4-FFF2-40B4-BE49-F238E27FC236}">
                <a16:creationId xmlns:a16="http://schemas.microsoft.com/office/drawing/2014/main" id="{7AE4FCEE-A5DA-40E4-A376-42F0DE810136}"/>
              </a:ext>
            </a:extLst>
          </p:cNvPr>
          <p:cNvPicPr>
            <a:picLocks noChangeAspect="1"/>
          </p:cNvPicPr>
          <p:nvPr/>
        </p:nvPicPr>
        <p:blipFill>
          <a:blip r:embed="rId8"/>
          <a:stretch>
            <a:fillRect/>
          </a:stretch>
        </p:blipFill>
        <p:spPr>
          <a:xfrm>
            <a:off x="2875393" y="5391575"/>
            <a:ext cx="666717" cy="729222"/>
          </a:xfrm>
          <a:prstGeom prst="rect">
            <a:avLst/>
          </a:prstGeom>
        </p:spPr>
      </p:pic>
      <p:graphicFrame>
        <p:nvGraphicFramePr>
          <p:cNvPr id="25" name="Table 5">
            <a:extLst>
              <a:ext uri="{FF2B5EF4-FFF2-40B4-BE49-F238E27FC236}">
                <a16:creationId xmlns:a16="http://schemas.microsoft.com/office/drawing/2014/main" id="{A24D87C9-54E3-49D6-B82D-9AA1ECCEF188}"/>
              </a:ext>
            </a:extLst>
          </p:cNvPr>
          <p:cNvGraphicFramePr>
            <a:graphicFrameLocks noGrp="1"/>
          </p:cNvGraphicFramePr>
          <p:nvPr>
            <p:extLst>
              <p:ext uri="{D42A27DB-BD31-4B8C-83A1-F6EECF244321}">
                <p14:modId xmlns:p14="http://schemas.microsoft.com/office/powerpoint/2010/main" val="1433840434"/>
              </p:ext>
            </p:extLst>
          </p:nvPr>
        </p:nvGraphicFramePr>
        <p:xfrm>
          <a:off x="3599380" y="4623860"/>
          <a:ext cx="6251466" cy="767715"/>
        </p:xfrm>
        <a:graphic>
          <a:graphicData uri="http://schemas.openxmlformats.org/drawingml/2006/table">
            <a:tbl>
              <a:tblPr firstRow="1" bandRow="1">
                <a:tableStyleId>{5C22544A-7EE6-4342-B048-85BDC9FD1C3A}</a:tableStyleId>
              </a:tblPr>
              <a:tblGrid>
                <a:gridCol w="6251466">
                  <a:extLst>
                    <a:ext uri="{9D8B030D-6E8A-4147-A177-3AD203B41FA5}">
                      <a16:colId xmlns:a16="http://schemas.microsoft.com/office/drawing/2014/main" val="822868186"/>
                    </a:ext>
                  </a:extLst>
                </a:gridCol>
              </a:tblGrid>
              <a:tr h="767715">
                <a:tc>
                  <a:txBody>
                    <a:bodyPr/>
                    <a:lstStyle/>
                    <a:p>
                      <a:r>
                        <a:rPr lang="en-US" sz="1100" b="1" i="0" kern="1200">
                          <a:solidFill>
                            <a:schemeClr val="tx1"/>
                          </a:solidFill>
                          <a:effectLst/>
                          <a:latin typeface="Twinkl Cursive Unlooped" panose="02000000000000000000" pitchFamily="2" charset="0"/>
                          <a:ea typeface="+mn-ea"/>
                          <a:cs typeface="+mn-cs"/>
                        </a:rPr>
                        <a:t>Tell a trusted adult if something or someone ever makes you feel upset, worried or confused. This could be if you or someone you know is being bullied online. There are lots of people who will be able to help you like your teachers, parents, </a:t>
                      </a:r>
                      <a:r>
                        <a:rPr lang="en-US" sz="1100" b="1" i="0" kern="1200" err="1">
                          <a:solidFill>
                            <a:schemeClr val="tx1"/>
                          </a:solidFill>
                          <a:effectLst/>
                          <a:latin typeface="Twinkl Cursive Unlooped" panose="02000000000000000000" pitchFamily="2" charset="0"/>
                          <a:ea typeface="+mn-ea"/>
                          <a:cs typeface="+mn-cs"/>
                        </a:rPr>
                        <a:t>carers</a:t>
                      </a:r>
                      <a:r>
                        <a:rPr lang="en-US" sz="1100" b="1" i="0" kern="1200">
                          <a:solidFill>
                            <a:schemeClr val="tx1"/>
                          </a:solidFill>
                          <a:effectLst/>
                          <a:latin typeface="Twinkl Cursive Unlooped" panose="02000000000000000000" pitchFamily="2" charset="0"/>
                          <a:ea typeface="+mn-ea"/>
                          <a:cs typeface="+mn-cs"/>
                        </a:rPr>
                        <a:t> or contact Childline – 0800 11 11 or </a:t>
                      </a:r>
                      <a:r>
                        <a:rPr lang="en-US" sz="1100" b="1" i="0" u="none" strike="noStrike" kern="1200">
                          <a:solidFill>
                            <a:schemeClr val="tx1"/>
                          </a:solidFill>
                          <a:effectLst/>
                          <a:latin typeface="Twinkl Cursive Unlooped" panose="02000000000000000000" pitchFamily="2" charset="0"/>
                          <a:ea typeface="+mn-ea"/>
                          <a:cs typeface="+mn-cs"/>
                          <a:hlinkClick r:id="rId9">
                            <a:extLst>
                              <a:ext uri="{A12FA001-AC4F-418D-AE19-62706E023703}">
                                <ahyp:hlinkClr xmlns:ahyp="http://schemas.microsoft.com/office/drawing/2018/hyperlinkcolor" xmlns="" val="tx"/>
                              </a:ext>
                            </a:extLst>
                          </a:hlinkClick>
                        </a:rPr>
                        <a:t>www.childline.org.uk</a:t>
                      </a:r>
                      <a:endParaRPr lang="en-US" sz="1100" b="1" i="0" kern="1200">
                        <a:solidFill>
                          <a:schemeClr val="tx1"/>
                        </a:solidFill>
                        <a:effectLst/>
                        <a:latin typeface="Twinkl Cursive Unlooped" panose="02000000000000000000" pitchFamily="2" charset="0"/>
                        <a:ea typeface="+mn-ea"/>
                        <a:cs typeface="+mn-cs"/>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2306766445"/>
                  </a:ext>
                </a:extLst>
              </a:tr>
            </a:tbl>
          </a:graphicData>
        </a:graphic>
      </p:graphicFrame>
      <p:graphicFrame>
        <p:nvGraphicFramePr>
          <p:cNvPr id="26" name="Table 5">
            <a:extLst>
              <a:ext uri="{FF2B5EF4-FFF2-40B4-BE49-F238E27FC236}">
                <a16:creationId xmlns:a16="http://schemas.microsoft.com/office/drawing/2014/main" id="{205D22E7-E102-41FC-8A48-A4795E26DF05}"/>
              </a:ext>
            </a:extLst>
          </p:cNvPr>
          <p:cNvGraphicFramePr>
            <a:graphicFrameLocks noGrp="1"/>
          </p:cNvGraphicFramePr>
          <p:nvPr>
            <p:extLst>
              <p:ext uri="{D42A27DB-BD31-4B8C-83A1-F6EECF244321}">
                <p14:modId xmlns:p14="http://schemas.microsoft.com/office/powerpoint/2010/main" val="1929363537"/>
              </p:ext>
            </p:extLst>
          </p:nvPr>
        </p:nvGraphicFramePr>
        <p:xfrm>
          <a:off x="3604957" y="3959478"/>
          <a:ext cx="6245889" cy="594360"/>
        </p:xfrm>
        <a:graphic>
          <a:graphicData uri="http://schemas.openxmlformats.org/drawingml/2006/table">
            <a:tbl>
              <a:tblPr firstRow="1" bandRow="1">
                <a:tableStyleId>{5C22544A-7EE6-4342-B048-85BDC9FD1C3A}</a:tableStyleId>
              </a:tblPr>
              <a:tblGrid>
                <a:gridCol w="6245889">
                  <a:extLst>
                    <a:ext uri="{9D8B030D-6E8A-4147-A177-3AD203B41FA5}">
                      <a16:colId xmlns:a16="http://schemas.microsoft.com/office/drawing/2014/main" val="822868186"/>
                    </a:ext>
                  </a:extLst>
                </a:gridCol>
              </a:tblGrid>
              <a:tr h="594360">
                <a:tc>
                  <a:txBody>
                    <a:bodyPr/>
                    <a:lstStyle/>
                    <a:p>
                      <a:r>
                        <a:rPr lang="en-US" sz="1100" b="1" i="0" kern="1200" dirty="0">
                          <a:solidFill>
                            <a:schemeClr val="tx1"/>
                          </a:solidFill>
                          <a:effectLst/>
                          <a:latin typeface="Twinkl Cursive Unlooped" panose="02000000000000000000" pitchFamily="2" charset="0"/>
                          <a:ea typeface="+mn-ea"/>
                          <a:cs typeface="+mn-cs"/>
                        </a:rPr>
                        <a:t>You cannot trust everything you see online as some things can be out of date, inaccurate or not entirely true. To find reliable information compare at least three different websites, check in books and talk to someone about what you have found.</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2306766445"/>
                  </a:ext>
                </a:extLst>
              </a:tr>
            </a:tbl>
          </a:graphicData>
        </a:graphic>
      </p:graphicFrame>
      <p:graphicFrame>
        <p:nvGraphicFramePr>
          <p:cNvPr id="27" name="Table 5">
            <a:extLst>
              <a:ext uri="{FF2B5EF4-FFF2-40B4-BE49-F238E27FC236}">
                <a16:creationId xmlns:a16="http://schemas.microsoft.com/office/drawing/2014/main" id="{4F64C80F-EFE3-4621-91FE-6F128816773C}"/>
              </a:ext>
            </a:extLst>
          </p:cNvPr>
          <p:cNvGraphicFramePr>
            <a:graphicFrameLocks noGrp="1"/>
          </p:cNvGraphicFramePr>
          <p:nvPr>
            <p:extLst>
              <p:ext uri="{D42A27DB-BD31-4B8C-83A1-F6EECF244321}">
                <p14:modId xmlns:p14="http://schemas.microsoft.com/office/powerpoint/2010/main" val="2931941725"/>
              </p:ext>
            </p:extLst>
          </p:nvPr>
        </p:nvGraphicFramePr>
        <p:xfrm>
          <a:off x="3617769" y="3265694"/>
          <a:ext cx="6245889" cy="594360"/>
        </p:xfrm>
        <a:graphic>
          <a:graphicData uri="http://schemas.openxmlformats.org/drawingml/2006/table">
            <a:tbl>
              <a:tblPr firstRow="1" bandRow="1">
                <a:tableStyleId>{5C22544A-7EE6-4342-B048-85BDC9FD1C3A}</a:tableStyleId>
              </a:tblPr>
              <a:tblGrid>
                <a:gridCol w="6245889">
                  <a:extLst>
                    <a:ext uri="{9D8B030D-6E8A-4147-A177-3AD203B41FA5}">
                      <a16:colId xmlns:a16="http://schemas.microsoft.com/office/drawing/2014/main" val="822868186"/>
                    </a:ext>
                  </a:extLst>
                </a:gridCol>
              </a:tblGrid>
              <a:tr h="594360">
                <a:tc>
                  <a:txBody>
                    <a:bodyPr/>
                    <a:lstStyle/>
                    <a:p>
                      <a:r>
                        <a:rPr lang="en-US" sz="1100" b="1" i="0" kern="1200">
                          <a:solidFill>
                            <a:schemeClr val="tx1"/>
                          </a:solidFill>
                          <a:effectLst/>
                          <a:latin typeface="Twinkl Cursive Unlooped" panose="02000000000000000000" pitchFamily="2" charset="0"/>
                          <a:ea typeface="+mn-ea"/>
                          <a:cs typeface="+mn-cs"/>
                        </a:rPr>
                        <a:t>Think carefully before you click on or open something online (e.g. links, adverts, friend requests, photos) as you never know where they may lead to or they may contain viruses. Do not accept something if you are unsure of who the person is or what they’ve sent you.</a:t>
                      </a: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2306766445"/>
                  </a:ext>
                </a:extLst>
              </a:tr>
            </a:tbl>
          </a:graphicData>
        </a:graphic>
      </p:graphicFrame>
      <p:graphicFrame>
        <p:nvGraphicFramePr>
          <p:cNvPr id="28" name="Table 5">
            <a:extLst>
              <a:ext uri="{FF2B5EF4-FFF2-40B4-BE49-F238E27FC236}">
                <a16:creationId xmlns:a16="http://schemas.microsoft.com/office/drawing/2014/main" id="{84EB81F9-4309-4672-9629-71FBA2E417DE}"/>
              </a:ext>
            </a:extLst>
          </p:cNvPr>
          <p:cNvGraphicFramePr>
            <a:graphicFrameLocks noGrp="1"/>
          </p:cNvGraphicFramePr>
          <p:nvPr>
            <p:extLst>
              <p:ext uri="{D42A27DB-BD31-4B8C-83A1-F6EECF244321}">
                <p14:modId xmlns:p14="http://schemas.microsoft.com/office/powerpoint/2010/main" val="2507293043"/>
              </p:ext>
            </p:extLst>
          </p:nvPr>
        </p:nvGraphicFramePr>
        <p:xfrm>
          <a:off x="3628127" y="2415786"/>
          <a:ext cx="6245890" cy="767715"/>
        </p:xfrm>
        <a:graphic>
          <a:graphicData uri="http://schemas.openxmlformats.org/drawingml/2006/table">
            <a:tbl>
              <a:tblPr firstRow="1" bandRow="1">
                <a:tableStyleId>{5C22544A-7EE6-4342-B048-85BDC9FD1C3A}</a:tableStyleId>
              </a:tblPr>
              <a:tblGrid>
                <a:gridCol w="6245890">
                  <a:extLst>
                    <a:ext uri="{9D8B030D-6E8A-4147-A177-3AD203B41FA5}">
                      <a16:colId xmlns:a16="http://schemas.microsoft.com/office/drawing/2014/main" val="822868186"/>
                    </a:ext>
                  </a:extLst>
                </a:gridCol>
              </a:tblGrid>
              <a:tr h="767715">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1100" b="1" i="0" kern="1200">
                          <a:solidFill>
                            <a:schemeClr val="tx1"/>
                          </a:solidFill>
                          <a:effectLst/>
                          <a:latin typeface="Twinkl Cursive Unlooped" panose="02000000000000000000" pitchFamily="2" charset="0"/>
                          <a:ea typeface="+mn-ea"/>
                          <a:cs typeface="+mn-cs"/>
                        </a:rPr>
                        <a:t>Meeting up with someone you only know online, even a friend of a friend, can be dangerous as this person is still a stranger. If someone you only know online ever asks you to meet up, for personal information or for photos/videos of you then tell an adult straight away and report them together on </a:t>
                      </a:r>
                      <a:r>
                        <a:rPr lang="en-US" sz="1100" b="1" i="0" u="none" strike="noStrike" kern="1200">
                          <a:solidFill>
                            <a:schemeClr val="tx1"/>
                          </a:solidFill>
                          <a:effectLst/>
                          <a:latin typeface="Twinkl Cursive Unlooped" panose="02000000000000000000" pitchFamily="2" charset="0"/>
                          <a:ea typeface="+mn-ea"/>
                          <a:cs typeface="+mn-cs"/>
                          <a:hlinkClick r:id="rId10">
                            <a:extLst>
                              <a:ext uri="{A12FA001-AC4F-418D-AE19-62706E023703}">
                                <ahyp:hlinkClr xmlns:ahyp="http://schemas.microsoft.com/office/drawing/2018/hyperlinkcolor" xmlns="" val="tx"/>
                              </a:ext>
                            </a:extLst>
                          </a:hlinkClick>
                        </a:rPr>
                        <a:t>www.thinkuknow.co.uk</a:t>
                      </a:r>
                      <a:endParaRPr lang="en-US" sz="1100" b="1" i="0" kern="1200">
                        <a:solidFill>
                          <a:schemeClr val="tx1"/>
                        </a:solidFill>
                        <a:effectLst/>
                        <a:latin typeface="Twinkl Cursive Unlooped" panose="02000000000000000000" pitchFamily="2" charset="0"/>
                        <a:ea typeface="+mn-ea"/>
                        <a:cs typeface="+mn-cs"/>
                      </a:endParaRPr>
                    </a:p>
                  </a:txBody>
                  <a:tcPr marL="74295" marR="74295" marT="37148" marB="37148">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2306766445"/>
                  </a:ext>
                </a:extLst>
              </a:tr>
            </a:tbl>
          </a:graphicData>
        </a:graphic>
      </p:graphicFrame>
      <p:graphicFrame>
        <p:nvGraphicFramePr>
          <p:cNvPr id="29" name="Table 5">
            <a:extLst>
              <a:ext uri="{FF2B5EF4-FFF2-40B4-BE49-F238E27FC236}">
                <a16:creationId xmlns:a16="http://schemas.microsoft.com/office/drawing/2014/main" id="{51D4EC58-8F30-4EFC-9AC8-629CCD5B54B9}"/>
              </a:ext>
            </a:extLst>
          </p:cNvPr>
          <p:cNvGraphicFramePr>
            <a:graphicFrameLocks noGrp="1"/>
          </p:cNvGraphicFramePr>
          <p:nvPr>
            <p:extLst>
              <p:ext uri="{D42A27DB-BD31-4B8C-83A1-F6EECF244321}">
                <p14:modId xmlns:p14="http://schemas.microsoft.com/office/powerpoint/2010/main" val="2641032576"/>
              </p:ext>
            </p:extLst>
          </p:nvPr>
        </p:nvGraphicFramePr>
        <p:xfrm>
          <a:off x="3617769" y="1723282"/>
          <a:ext cx="6245890" cy="638896"/>
        </p:xfrm>
        <a:graphic>
          <a:graphicData uri="http://schemas.openxmlformats.org/drawingml/2006/table">
            <a:tbl>
              <a:tblPr firstRow="1" bandRow="1">
                <a:tableStyleId>{5C22544A-7EE6-4342-B048-85BDC9FD1C3A}</a:tableStyleId>
              </a:tblPr>
              <a:tblGrid>
                <a:gridCol w="6245890">
                  <a:extLst>
                    <a:ext uri="{9D8B030D-6E8A-4147-A177-3AD203B41FA5}">
                      <a16:colId xmlns:a16="http://schemas.microsoft.com/office/drawing/2014/main" val="822868186"/>
                    </a:ext>
                  </a:extLst>
                </a:gridCol>
              </a:tblGrid>
              <a:tr h="638896">
                <a:tc>
                  <a:txBody>
                    <a:bodyPr/>
                    <a:lstStyle/>
                    <a:p>
                      <a:pPr algn="l"/>
                      <a:r>
                        <a:rPr lang="en-US" sz="1100" b="1" i="0" kern="1200">
                          <a:solidFill>
                            <a:schemeClr val="tx1"/>
                          </a:solidFill>
                          <a:effectLst/>
                          <a:latin typeface="Twinkl Cursive Unlooped" panose="02000000000000000000" pitchFamily="2" charset="0"/>
                          <a:ea typeface="+mn-ea"/>
                          <a:cs typeface="+mn-cs"/>
                        </a:rPr>
                        <a:t>Keep your personal information safe. When chatting or posting online don’t give away things like your full name, password or home address. Remember personal information can be seen in images and videos you share too.</a:t>
                      </a:r>
                      <a:endParaRPr lang="en-GB" sz="1500">
                        <a:solidFill>
                          <a:schemeClr val="tx1"/>
                        </a:solidFill>
                        <a:effectLst/>
                        <a:latin typeface="Twinkl Cursive Unlooped" panose="02000000000000000000" pitchFamily="2" charset="0"/>
                      </a:endParaRPr>
                    </a:p>
                  </a:txBody>
                  <a:tcPr marL="74295" marR="74295" marT="37148" marB="3714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alpha val="74902"/>
                      </a:srgbClr>
                    </a:solidFill>
                  </a:tcPr>
                </a:tc>
                <a:extLst>
                  <a:ext uri="{0D108BD9-81ED-4DB2-BD59-A6C34878D82A}">
                    <a16:rowId xmlns:a16="http://schemas.microsoft.com/office/drawing/2014/main" val="2306766445"/>
                  </a:ext>
                </a:extLst>
              </a:tr>
            </a:tbl>
          </a:graphicData>
        </a:graphic>
      </p:graphicFrame>
      <p:grpSp>
        <p:nvGrpSpPr>
          <p:cNvPr id="22" name="Group 21">
            <a:extLst>
              <a:ext uri="{FF2B5EF4-FFF2-40B4-BE49-F238E27FC236}">
                <a16:creationId xmlns:a16="http://schemas.microsoft.com/office/drawing/2014/main" id="{D5406C20-C5EE-43AC-A285-2B12E6588BF0}"/>
              </a:ext>
            </a:extLst>
          </p:cNvPr>
          <p:cNvGrpSpPr/>
          <p:nvPr/>
        </p:nvGrpSpPr>
        <p:grpSpPr>
          <a:xfrm>
            <a:off x="8323628" y="299471"/>
            <a:ext cx="1550389" cy="347056"/>
            <a:chOff x="10265907" y="55795"/>
            <a:chExt cx="1908171" cy="427146"/>
          </a:xfrm>
        </p:grpSpPr>
        <p:pic>
          <p:nvPicPr>
            <p:cNvPr id="30" name="Picture 29">
              <a:extLst>
                <a:ext uri="{FF2B5EF4-FFF2-40B4-BE49-F238E27FC236}">
                  <a16:creationId xmlns:a16="http://schemas.microsoft.com/office/drawing/2014/main" id="{1C8AA2F0-D0D3-4D0D-B9C8-DCEDF3586C43}"/>
                </a:ext>
              </a:extLst>
            </p:cNvPr>
            <p:cNvPicPr>
              <a:picLocks noChangeAspect="1"/>
            </p:cNvPicPr>
            <p:nvPr/>
          </p:nvPicPr>
          <p:blipFill>
            <a:blip r:embed="rId3"/>
            <a:stretch>
              <a:fillRect/>
            </a:stretch>
          </p:blipFill>
          <p:spPr>
            <a:xfrm>
              <a:off x="10265907" y="55795"/>
              <a:ext cx="381634" cy="413437"/>
            </a:xfrm>
            <a:prstGeom prst="rect">
              <a:avLst/>
            </a:prstGeom>
          </p:spPr>
        </p:pic>
        <p:pic>
          <p:nvPicPr>
            <p:cNvPr id="31" name="Picture 30">
              <a:extLst>
                <a:ext uri="{FF2B5EF4-FFF2-40B4-BE49-F238E27FC236}">
                  <a16:creationId xmlns:a16="http://schemas.microsoft.com/office/drawing/2014/main" id="{973B24FA-0E57-4302-AB98-464AB102FF16}"/>
                </a:ext>
              </a:extLst>
            </p:cNvPr>
            <p:cNvPicPr>
              <a:picLocks noChangeAspect="1"/>
            </p:cNvPicPr>
            <p:nvPr/>
          </p:nvPicPr>
          <p:blipFill>
            <a:blip r:embed="rId4"/>
            <a:stretch>
              <a:fillRect/>
            </a:stretch>
          </p:blipFill>
          <p:spPr>
            <a:xfrm>
              <a:off x="10647541" y="82421"/>
              <a:ext cx="381634" cy="387994"/>
            </a:xfrm>
            <a:prstGeom prst="rect">
              <a:avLst/>
            </a:prstGeom>
          </p:spPr>
        </p:pic>
        <p:pic>
          <p:nvPicPr>
            <p:cNvPr id="32" name="Picture 31">
              <a:extLst>
                <a:ext uri="{FF2B5EF4-FFF2-40B4-BE49-F238E27FC236}">
                  <a16:creationId xmlns:a16="http://schemas.microsoft.com/office/drawing/2014/main" id="{8D5E113D-39C1-471B-9DD9-33ED2F52B270}"/>
                </a:ext>
              </a:extLst>
            </p:cNvPr>
            <p:cNvPicPr>
              <a:picLocks noChangeAspect="1"/>
            </p:cNvPicPr>
            <p:nvPr/>
          </p:nvPicPr>
          <p:blipFill>
            <a:blip r:embed="rId5"/>
            <a:stretch>
              <a:fillRect/>
            </a:stretch>
          </p:blipFill>
          <p:spPr>
            <a:xfrm>
              <a:off x="11038135" y="89191"/>
              <a:ext cx="381635" cy="381635"/>
            </a:xfrm>
            <a:prstGeom prst="rect">
              <a:avLst/>
            </a:prstGeom>
          </p:spPr>
        </p:pic>
        <p:pic>
          <p:nvPicPr>
            <p:cNvPr id="33" name="Picture 32">
              <a:extLst>
                <a:ext uri="{FF2B5EF4-FFF2-40B4-BE49-F238E27FC236}">
                  <a16:creationId xmlns:a16="http://schemas.microsoft.com/office/drawing/2014/main" id="{EE7C7933-6D0F-4AB4-85F9-ED3CF24E0E44}"/>
                </a:ext>
              </a:extLst>
            </p:cNvPr>
            <p:cNvPicPr>
              <a:picLocks noChangeAspect="1"/>
            </p:cNvPicPr>
            <p:nvPr/>
          </p:nvPicPr>
          <p:blipFill>
            <a:blip r:embed="rId6"/>
            <a:stretch>
              <a:fillRect/>
            </a:stretch>
          </p:blipFill>
          <p:spPr>
            <a:xfrm>
              <a:off x="11410809" y="89191"/>
              <a:ext cx="381635" cy="393750"/>
            </a:xfrm>
            <a:prstGeom prst="rect">
              <a:avLst/>
            </a:prstGeom>
          </p:spPr>
        </p:pic>
        <p:pic>
          <p:nvPicPr>
            <p:cNvPr id="34" name="Picture 33">
              <a:extLst>
                <a:ext uri="{FF2B5EF4-FFF2-40B4-BE49-F238E27FC236}">
                  <a16:creationId xmlns:a16="http://schemas.microsoft.com/office/drawing/2014/main" id="{33EFAE97-A5A1-49E8-AD3A-01D6A93D722B}"/>
                </a:ext>
              </a:extLst>
            </p:cNvPr>
            <p:cNvPicPr>
              <a:picLocks noChangeAspect="1"/>
            </p:cNvPicPr>
            <p:nvPr/>
          </p:nvPicPr>
          <p:blipFill>
            <a:blip r:embed="rId7"/>
            <a:stretch>
              <a:fillRect/>
            </a:stretch>
          </p:blipFill>
          <p:spPr>
            <a:xfrm>
              <a:off x="11792444" y="82421"/>
              <a:ext cx="381634" cy="399807"/>
            </a:xfrm>
            <a:prstGeom prst="rect">
              <a:avLst/>
            </a:prstGeom>
          </p:spPr>
        </p:pic>
      </p:grpSp>
      <p:pic>
        <p:nvPicPr>
          <p:cNvPr id="35" name="Picture 34">
            <a:extLst>
              <a:ext uri="{FF2B5EF4-FFF2-40B4-BE49-F238E27FC236}">
                <a16:creationId xmlns:a16="http://schemas.microsoft.com/office/drawing/2014/main" id="{A0CF1CBA-5891-4371-AB8A-EBA30E250E4D}"/>
              </a:ext>
            </a:extLst>
          </p:cNvPr>
          <p:cNvPicPr>
            <a:picLocks noChangeAspect="1"/>
          </p:cNvPicPr>
          <p:nvPr/>
        </p:nvPicPr>
        <p:blipFill>
          <a:blip r:embed="rId8"/>
          <a:stretch>
            <a:fillRect/>
          </a:stretch>
        </p:blipFill>
        <p:spPr>
          <a:xfrm>
            <a:off x="8895381" y="718964"/>
            <a:ext cx="310078" cy="339148"/>
          </a:xfrm>
          <a:prstGeom prst="rect">
            <a:avLst/>
          </a:prstGeom>
        </p:spPr>
      </p:pic>
      <p:pic>
        <p:nvPicPr>
          <p:cNvPr id="36" name="Picture 35">
            <a:extLst>
              <a:ext uri="{FF2B5EF4-FFF2-40B4-BE49-F238E27FC236}">
                <a16:creationId xmlns:a16="http://schemas.microsoft.com/office/drawing/2014/main" id="{06EAACA4-C1EC-4734-9F1B-D9D61A15A4C2}"/>
              </a:ext>
            </a:extLst>
          </p:cNvPr>
          <p:cNvPicPr>
            <a:picLocks noChangeAspect="1"/>
          </p:cNvPicPr>
          <p:nvPr/>
        </p:nvPicPr>
        <p:blipFill>
          <a:blip r:embed="rId3"/>
          <a:stretch>
            <a:fillRect/>
          </a:stretch>
        </p:blipFill>
        <p:spPr>
          <a:xfrm>
            <a:off x="296493" y="4519043"/>
            <a:ext cx="232401" cy="251769"/>
          </a:xfrm>
          <a:prstGeom prst="rect">
            <a:avLst/>
          </a:prstGeom>
        </p:spPr>
      </p:pic>
      <p:pic>
        <p:nvPicPr>
          <p:cNvPr id="37" name="Picture 36">
            <a:extLst>
              <a:ext uri="{FF2B5EF4-FFF2-40B4-BE49-F238E27FC236}">
                <a16:creationId xmlns:a16="http://schemas.microsoft.com/office/drawing/2014/main" id="{6B8D0709-19A2-46B5-94AD-4A2D177A89C6}"/>
              </a:ext>
            </a:extLst>
          </p:cNvPr>
          <p:cNvPicPr>
            <a:picLocks noChangeAspect="1"/>
          </p:cNvPicPr>
          <p:nvPr/>
        </p:nvPicPr>
        <p:blipFill>
          <a:blip r:embed="rId4"/>
          <a:stretch>
            <a:fillRect/>
          </a:stretch>
        </p:blipFill>
        <p:spPr>
          <a:xfrm>
            <a:off x="299261" y="4787053"/>
            <a:ext cx="232402" cy="236275"/>
          </a:xfrm>
          <a:prstGeom prst="rect">
            <a:avLst/>
          </a:prstGeom>
        </p:spPr>
      </p:pic>
      <p:pic>
        <p:nvPicPr>
          <p:cNvPr id="38" name="Picture 37">
            <a:extLst>
              <a:ext uri="{FF2B5EF4-FFF2-40B4-BE49-F238E27FC236}">
                <a16:creationId xmlns:a16="http://schemas.microsoft.com/office/drawing/2014/main" id="{8292D54A-3E18-43F3-88BE-BFB884316280}"/>
              </a:ext>
            </a:extLst>
          </p:cNvPr>
          <p:cNvPicPr>
            <a:picLocks noChangeAspect="1"/>
          </p:cNvPicPr>
          <p:nvPr/>
        </p:nvPicPr>
        <p:blipFill>
          <a:blip r:embed="rId5"/>
          <a:stretch>
            <a:fillRect/>
          </a:stretch>
        </p:blipFill>
        <p:spPr>
          <a:xfrm>
            <a:off x="307900" y="5066650"/>
            <a:ext cx="232401" cy="232401"/>
          </a:xfrm>
          <a:prstGeom prst="rect">
            <a:avLst/>
          </a:prstGeom>
        </p:spPr>
      </p:pic>
      <p:pic>
        <p:nvPicPr>
          <p:cNvPr id="39" name="Picture 38">
            <a:extLst>
              <a:ext uri="{FF2B5EF4-FFF2-40B4-BE49-F238E27FC236}">
                <a16:creationId xmlns:a16="http://schemas.microsoft.com/office/drawing/2014/main" id="{57ED21C1-93D8-4F50-8393-0B6BACF4EA0D}"/>
              </a:ext>
            </a:extLst>
          </p:cNvPr>
          <p:cNvPicPr>
            <a:picLocks noChangeAspect="1"/>
          </p:cNvPicPr>
          <p:nvPr/>
        </p:nvPicPr>
        <p:blipFill>
          <a:blip r:embed="rId6"/>
          <a:stretch>
            <a:fillRect/>
          </a:stretch>
        </p:blipFill>
        <p:spPr>
          <a:xfrm>
            <a:off x="300587" y="5351229"/>
            <a:ext cx="239714" cy="247324"/>
          </a:xfrm>
          <a:prstGeom prst="rect">
            <a:avLst/>
          </a:prstGeom>
        </p:spPr>
      </p:pic>
      <p:pic>
        <p:nvPicPr>
          <p:cNvPr id="40" name="Picture 39">
            <a:extLst>
              <a:ext uri="{FF2B5EF4-FFF2-40B4-BE49-F238E27FC236}">
                <a16:creationId xmlns:a16="http://schemas.microsoft.com/office/drawing/2014/main" id="{5ADE2295-576C-4146-95E5-0449A3DC6E6D}"/>
              </a:ext>
            </a:extLst>
          </p:cNvPr>
          <p:cNvPicPr>
            <a:picLocks noChangeAspect="1"/>
          </p:cNvPicPr>
          <p:nvPr/>
        </p:nvPicPr>
        <p:blipFill>
          <a:blip r:embed="rId7"/>
          <a:stretch>
            <a:fillRect/>
          </a:stretch>
        </p:blipFill>
        <p:spPr>
          <a:xfrm>
            <a:off x="307900" y="5617756"/>
            <a:ext cx="245801" cy="257506"/>
          </a:xfrm>
          <a:prstGeom prst="rect">
            <a:avLst/>
          </a:prstGeom>
        </p:spPr>
      </p:pic>
      <p:pic>
        <p:nvPicPr>
          <p:cNvPr id="41" name="Picture 40">
            <a:extLst>
              <a:ext uri="{FF2B5EF4-FFF2-40B4-BE49-F238E27FC236}">
                <a16:creationId xmlns:a16="http://schemas.microsoft.com/office/drawing/2014/main" id="{717729A7-186C-48B8-9194-C48622B9B58B}"/>
              </a:ext>
            </a:extLst>
          </p:cNvPr>
          <p:cNvPicPr>
            <a:picLocks noChangeAspect="1"/>
          </p:cNvPicPr>
          <p:nvPr/>
        </p:nvPicPr>
        <p:blipFill>
          <a:blip r:embed="rId8"/>
          <a:stretch>
            <a:fillRect/>
          </a:stretch>
        </p:blipFill>
        <p:spPr>
          <a:xfrm>
            <a:off x="297371" y="5840992"/>
            <a:ext cx="266859" cy="291878"/>
          </a:xfrm>
          <a:prstGeom prst="rect">
            <a:avLst/>
          </a:prstGeom>
        </p:spPr>
      </p:pic>
    </p:spTree>
    <p:extLst>
      <p:ext uri="{BB962C8B-B14F-4D97-AF65-F5344CB8AC3E}">
        <p14:creationId xmlns:p14="http://schemas.microsoft.com/office/powerpoint/2010/main" val="13406315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E2DCAFED18BCF4B8343D251A0FBB64F" ma:contentTypeVersion="18" ma:contentTypeDescription="Create a new document." ma:contentTypeScope="" ma:versionID="3590e9dbb54c00e1827c75576e7aee93">
  <xsd:schema xmlns:xsd="http://www.w3.org/2001/XMLSchema" xmlns:xs="http://www.w3.org/2001/XMLSchema" xmlns:p="http://schemas.microsoft.com/office/2006/metadata/properties" xmlns:ns2="d10be5db-ed6b-4892-950a-5a0736fdb7b2" xmlns:ns3="5a4b90ea-61e3-4a55-a7ae-04844c906bb9" targetNamespace="http://schemas.microsoft.com/office/2006/metadata/properties" ma:root="true" ma:fieldsID="2dacd4697e4b731e9e319de17d082081" ns2:_="" ns3:_="">
    <xsd:import namespace="d10be5db-ed6b-4892-950a-5a0736fdb7b2"/>
    <xsd:import namespace="5a4b90ea-61e3-4a55-a7ae-04844c906bb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0be5db-ed6b-4892-950a-5a0736fdb7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575f7c4-2885-4bbe-a433-b1e61a5a5e1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4b90ea-61e3-4a55-a7ae-04844c906bb9"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8a66532-18fc-408c-8ea9-8def4a3c498d}" ma:internalName="TaxCatchAll" ma:showField="CatchAllData" ma:web="5a4b90ea-61e3-4a55-a7ae-04844c906bb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5a4b90ea-61e3-4a55-a7ae-04844c906bb9">
      <UserInfo>
        <DisplayName>Sadia Miah</DisplayName>
        <AccountId>375</AccountId>
        <AccountType/>
      </UserInfo>
      <UserInfo>
        <DisplayName>Mrs Mecklenburgh</DisplayName>
        <AccountId>35</AccountId>
        <AccountType/>
      </UserInfo>
      <UserInfo>
        <DisplayName>Mr Sime</DisplayName>
        <AccountId>2224</AccountId>
        <AccountType/>
      </UserInfo>
      <UserInfo>
        <DisplayName>Mrs Buitekant</DisplayName>
        <AccountId>23</AccountId>
        <AccountType/>
      </UserInfo>
      <UserInfo>
        <DisplayName>Tracey Hart</DisplayName>
        <AccountId>76</AccountId>
        <AccountType/>
      </UserInfo>
    </SharedWithUsers>
    <TaxCatchAll xmlns="5a4b90ea-61e3-4a55-a7ae-04844c906bb9" xsi:nil="true"/>
    <lcf76f155ced4ddcb4097134ff3c332f xmlns="d10be5db-ed6b-4892-950a-5a0736fdb7b2">
      <Terms xmlns="http://schemas.microsoft.com/office/infopath/2007/PartnerControls"/>
    </lcf76f155ced4ddcb4097134ff3c332f>
    <MediaLengthInSeconds xmlns="d10be5db-ed6b-4892-950a-5a0736fdb7b2" xsi:nil="true"/>
  </documentManagement>
</p:properties>
</file>

<file path=customXml/itemProps1.xml><?xml version="1.0" encoding="utf-8"?>
<ds:datastoreItem xmlns:ds="http://schemas.openxmlformats.org/officeDocument/2006/customXml" ds:itemID="{365D760F-8431-4FB0-B4FD-AC28A53358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0be5db-ed6b-4892-950a-5a0736fdb7b2"/>
    <ds:schemaRef ds:uri="5a4b90ea-61e3-4a55-a7ae-04844c906b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995A424-6639-4D16-B708-BCE91C69319C}">
  <ds:schemaRefs>
    <ds:schemaRef ds:uri="http://schemas.microsoft.com/sharepoint/v3/contenttype/forms"/>
  </ds:schemaRefs>
</ds:datastoreItem>
</file>

<file path=customXml/itemProps3.xml><?xml version="1.0" encoding="utf-8"?>
<ds:datastoreItem xmlns:ds="http://schemas.openxmlformats.org/officeDocument/2006/customXml" ds:itemID="{CB18FD39-F544-4CD8-AB91-513230EA5C58}">
  <ds:schemaRefs>
    <ds:schemaRef ds:uri="http://schemas.microsoft.com/office/2006/documentManagement/types"/>
    <ds:schemaRef ds:uri="http://www.w3.org/XML/1998/namespace"/>
    <ds:schemaRef ds:uri="http://purl.org/dc/terms/"/>
    <ds:schemaRef ds:uri="http://purl.org/dc/dcmitype/"/>
    <ds:schemaRef ds:uri="http://purl.org/dc/elements/1.1/"/>
    <ds:schemaRef ds:uri="http://schemas.microsoft.com/office/infopath/2007/PartnerControls"/>
    <ds:schemaRef ds:uri="http://schemas.openxmlformats.org/package/2006/metadata/core-properties"/>
    <ds:schemaRef ds:uri="5a4b90ea-61e3-4a55-a7ae-04844c906bb9"/>
    <ds:schemaRef ds:uri="d10be5db-ed6b-4892-950a-5a0736fdb7b2"/>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25</TotalTime>
  <Words>704</Words>
  <Application>Microsoft Office PowerPoint</Application>
  <PresentationFormat>A4 Paper (210x297 mm)</PresentationFormat>
  <Paragraphs>55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Twinkl Cursive Unlooped</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Possee</dc:creator>
  <cp:lastModifiedBy>B Simmons</cp:lastModifiedBy>
  <cp:revision>9</cp:revision>
  <dcterms:created xsi:type="dcterms:W3CDTF">2023-01-18T16:33:17Z</dcterms:created>
  <dcterms:modified xsi:type="dcterms:W3CDTF">2024-08-19T08:03:57Z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0x0101009E2DCAFED18BCF4B8343D251A0FBB64F</vt:lpwstr>
  </property>
  <property fmtid="{D5CDD505-2E9C-101B-9397-08002B2CF9AE}" pid="3" name="MediaServiceImageTags">
    <vt:lpwstr/>
  </property>
  <property fmtid="{D5CDD505-2E9C-101B-9397-08002B2CF9AE}" pid="4" name="Order">
    <vt:r8>107200</vt:r8>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_activity">
    <vt:lpwstr>{"FileActivityType":"9","FileActivityTimeStamp":"2024-06-04T15:41:38.757Z","FileActivityUsersOnPage":[{"DisplayName":"Mrs Buitekant","Id":"sbuitekant@gbjs.co.uk"},{"DisplayName":"Tracey Hart","Id":"thart@gbjs.co.uk"}],"FileActivityNavigationId":null}</vt:lpwstr>
  </property>
  <property fmtid="{D5CDD505-2E9C-101B-9397-08002B2CF9AE}" pid="9" name="_ExtendedDescription">
    <vt:lpwstr/>
  </property>
  <property fmtid="{D5CDD505-2E9C-101B-9397-08002B2CF9AE}" pid="10" name="TriggerFlowInfo">
    <vt:lpwstr/>
  </property>
</Properties>
</file>